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sldIdLst>
    <p:sldId id="271" r:id="rId2"/>
    <p:sldId id="256" r:id="rId3"/>
    <p:sldId id="266" r:id="rId4"/>
    <p:sldId id="257" r:id="rId5"/>
    <p:sldId id="267" r:id="rId6"/>
    <p:sldId id="258" r:id="rId7"/>
    <p:sldId id="268" r:id="rId8"/>
    <p:sldId id="259" r:id="rId9"/>
    <p:sldId id="269" r:id="rId10"/>
    <p:sldId id="260" r:id="rId11"/>
    <p:sldId id="270" r:id="rId12"/>
    <p:sldId id="261" r:id="rId13"/>
    <p:sldId id="262" r:id="rId14"/>
    <p:sldId id="263" r:id="rId15"/>
    <p:sldId id="264" r:id="rId16"/>
    <p:sldId id="265" r:id="rId17"/>
    <p:sldId id="272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 autoAdjust="0"/>
    <p:restoredTop sz="94660"/>
  </p:normalViewPr>
  <p:slideViewPr>
    <p:cSldViewPr>
      <p:cViewPr varScale="1">
        <p:scale>
          <a:sx n="83" d="100"/>
          <a:sy n="83" d="100"/>
        </p:scale>
        <p:origin x="-16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 altLang="tr-TR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r-TR" altLang="tr-TR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 altLang="tr-TR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C172FB-D718-48FA-94C2-D9EFAB3D2CD6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30547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C6A4A-DDE9-4835-A25A-08AA3D689C3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54224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D7E3F-E527-41DD-8A50-41068C33342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85131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1AC8A-4FE7-480D-BF43-07BEF259BEAB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7469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707BA-D36F-4586-AC43-E4F38FD3131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4101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5EDCA-F4A4-4D5A-950F-43C97DA7F1F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263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22857-C4D3-4C00-BBC9-1A0AC2739D6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918841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9BFD4-37CB-419F-AA49-BB52B49FA08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19717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09912-774B-4FBC-85A2-3D002F3D11C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946310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FA812-81C6-45C3-8337-941C0B98F31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103016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68134-96E9-4E9C-839D-0A077BB4B79E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4940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FE558-78AD-4A27-BA35-082F58A84E61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41490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 altLang="tr-TR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79B6D42-7B6A-4598-B8A4-E4D7B624B439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26" Type="http://schemas.openxmlformats.org/officeDocument/2006/relationships/image" Target="../media/image33.emf"/><Relationship Id="rId39" Type="http://schemas.openxmlformats.org/officeDocument/2006/relationships/image" Target="../media/image46.emf"/><Relationship Id="rId21" Type="http://schemas.openxmlformats.org/officeDocument/2006/relationships/image" Target="../media/image28.emf"/><Relationship Id="rId34" Type="http://schemas.openxmlformats.org/officeDocument/2006/relationships/image" Target="../media/image41.emf"/><Relationship Id="rId42" Type="http://schemas.openxmlformats.org/officeDocument/2006/relationships/image" Target="../media/image49.emf"/><Relationship Id="rId47" Type="http://schemas.openxmlformats.org/officeDocument/2006/relationships/image" Target="../media/image54.emf"/><Relationship Id="rId50" Type="http://schemas.openxmlformats.org/officeDocument/2006/relationships/image" Target="../media/image57.emf"/><Relationship Id="rId55" Type="http://schemas.openxmlformats.org/officeDocument/2006/relationships/image" Target="../media/image62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5" Type="http://schemas.openxmlformats.org/officeDocument/2006/relationships/image" Target="../media/image32.emf"/><Relationship Id="rId33" Type="http://schemas.openxmlformats.org/officeDocument/2006/relationships/image" Target="../media/image40.emf"/><Relationship Id="rId38" Type="http://schemas.openxmlformats.org/officeDocument/2006/relationships/image" Target="../media/image45.emf"/><Relationship Id="rId46" Type="http://schemas.openxmlformats.org/officeDocument/2006/relationships/image" Target="../media/image53.emf"/><Relationship Id="rId2" Type="http://schemas.openxmlformats.org/officeDocument/2006/relationships/image" Target="../media/image4.jpeg"/><Relationship Id="rId16" Type="http://schemas.openxmlformats.org/officeDocument/2006/relationships/image" Target="../media/image23.emf"/><Relationship Id="rId20" Type="http://schemas.openxmlformats.org/officeDocument/2006/relationships/image" Target="../media/image27.emf"/><Relationship Id="rId29" Type="http://schemas.openxmlformats.org/officeDocument/2006/relationships/image" Target="../media/image36.emf"/><Relationship Id="rId41" Type="http://schemas.openxmlformats.org/officeDocument/2006/relationships/image" Target="../media/image48.emf"/><Relationship Id="rId54" Type="http://schemas.openxmlformats.org/officeDocument/2006/relationships/image" Target="../media/image6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24" Type="http://schemas.openxmlformats.org/officeDocument/2006/relationships/image" Target="../media/image31.emf"/><Relationship Id="rId32" Type="http://schemas.openxmlformats.org/officeDocument/2006/relationships/image" Target="../media/image39.emf"/><Relationship Id="rId37" Type="http://schemas.openxmlformats.org/officeDocument/2006/relationships/image" Target="../media/image44.emf"/><Relationship Id="rId40" Type="http://schemas.openxmlformats.org/officeDocument/2006/relationships/image" Target="../media/image47.emf"/><Relationship Id="rId45" Type="http://schemas.openxmlformats.org/officeDocument/2006/relationships/image" Target="../media/image52.emf"/><Relationship Id="rId53" Type="http://schemas.openxmlformats.org/officeDocument/2006/relationships/image" Target="../media/image60.emf"/><Relationship Id="rId5" Type="http://schemas.openxmlformats.org/officeDocument/2006/relationships/image" Target="../media/image12.emf"/><Relationship Id="rId15" Type="http://schemas.openxmlformats.org/officeDocument/2006/relationships/image" Target="../media/image22.emf"/><Relationship Id="rId23" Type="http://schemas.openxmlformats.org/officeDocument/2006/relationships/image" Target="../media/image30.emf"/><Relationship Id="rId28" Type="http://schemas.openxmlformats.org/officeDocument/2006/relationships/image" Target="../media/image35.emf"/><Relationship Id="rId36" Type="http://schemas.openxmlformats.org/officeDocument/2006/relationships/image" Target="../media/image43.emf"/><Relationship Id="rId49" Type="http://schemas.openxmlformats.org/officeDocument/2006/relationships/image" Target="../media/image56.emf"/><Relationship Id="rId57" Type="http://schemas.openxmlformats.org/officeDocument/2006/relationships/image" Target="../media/image64.emf"/><Relationship Id="rId10" Type="http://schemas.openxmlformats.org/officeDocument/2006/relationships/image" Target="../media/image17.emf"/><Relationship Id="rId19" Type="http://schemas.openxmlformats.org/officeDocument/2006/relationships/image" Target="../media/image26.emf"/><Relationship Id="rId31" Type="http://schemas.openxmlformats.org/officeDocument/2006/relationships/image" Target="../media/image38.emf"/><Relationship Id="rId44" Type="http://schemas.openxmlformats.org/officeDocument/2006/relationships/image" Target="../media/image51.emf"/><Relationship Id="rId52" Type="http://schemas.openxmlformats.org/officeDocument/2006/relationships/image" Target="../media/image59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Relationship Id="rId22" Type="http://schemas.openxmlformats.org/officeDocument/2006/relationships/image" Target="../media/image29.emf"/><Relationship Id="rId27" Type="http://schemas.openxmlformats.org/officeDocument/2006/relationships/image" Target="../media/image34.emf"/><Relationship Id="rId30" Type="http://schemas.openxmlformats.org/officeDocument/2006/relationships/image" Target="../media/image37.emf"/><Relationship Id="rId35" Type="http://schemas.openxmlformats.org/officeDocument/2006/relationships/image" Target="../media/image42.emf"/><Relationship Id="rId43" Type="http://schemas.openxmlformats.org/officeDocument/2006/relationships/image" Target="../media/image50.emf"/><Relationship Id="rId48" Type="http://schemas.openxmlformats.org/officeDocument/2006/relationships/image" Target="../media/image55.emf"/><Relationship Id="rId56" Type="http://schemas.openxmlformats.org/officeDocument/2006/relationships/image" Target="../media/image63.emf"/><Relationship Id="rId8" Type="http://schemas.openxmlformats.org/officeDocument/2006/relationships/image" Target="../media/image15.emf"/><Relationship Id="rId51" Type="http://schemas.openxmlformats.org/officeDocument/2006/relationships/image" Target="../media/image58.emf"/><Relationship Id="rId3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" TargetMode="External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22.bin"/><Relationship Id="rId39" Type="http://schemas.openxmlformats.org/officeDocument/2006/relationships/oleObject" Target="../embeddings/oleObject35.bin"/><Relationship Id="rId21" Type="http://schemas.openxmlformats.org/officeDocument/2006/relationships/oleObject" Target="../embeddings/oleObject17.bin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8.bin"/><Relationship Id="rId47" Type="http://schemas.openxmlformats.org/officeDocument/2006/relationships/oleObject" Target="../embeddings/oleObject43.bin"/><Relationship Id="rId50" Type="http://schemas.openxmlformats.org/officeDocument/2006/relationships/oleObject" Target="../embeddings/oleObject46.bin"/><Relationship Id="rId55" Type="http://schemas.openxmlformats.org/officeDocument/2006/relationships/oleObject" Target="../embeddings/oleObject5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3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9.bin"/><Relationship Id="rId38" Type="http://schemas.openxmlformats.org/officeDocument/2006/relationships/oleObject" Target="../embeddings/oleObject34.bin"/><Relationship Id="rId46" Type="http://schemas.openxmlformats.org/officeDocument/2006/relationships/oleObject" Target="../embeddings/oleObject42.bin"/><Relationship Id="rId59" Type="http://schemas.openxmlformats.org/officeDocument/2006/relationships/oleObject" Target="../embeddings/oleObject5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6.bin"/><Relationship Id="rId29" Type="http://schemas.openxmlformats.org/officeDocument/2006/relationships/oleObject" Target="../embeddings/oleObject25.bin"/><Relationship Id="rId41" Type="http://schemas.openxmlformats.org/officeDocument/2006/relationships/oleObject" Target="../embeddings/oleObject37.bin"/><Relationship Id="rId54" Type="http://schemas.openxmlformats.org/officeDocument/2006/relationships/oleObject" Target="../embeddings/oleObject5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24" Type="http://schemas.openxmlformats.org/officeDocument/2006/relationships/oleObject" Target="../embeddings/oleObject20.bin"/><Relationship Id="rId32" Type="http://schemas.openxmlformats.org/officeDocument/2006/relationships/oleObject" Target="../embeddings/oleObject28.bin"/><Relationship Id="rId37" Type="http://schemas.openxmlformats.org/officeDocument/2006/relationships/oleObject" Target="../embeddings/oleObject33.bin"/><Relationship Id="rId40" Type="http://schemas.openxmlformats.org/officeDocument/2006/relationships/oleObject" Target="../embeddings/oleObject36.bin"/><Relationship Id="rId45" Type="http://schemas.openxmlformats.org/officeDocument/2006/relationships/oleObject" Target="../embeddings/oleObject41.bin"/><Relationship Id="rId53" Type="http://schemas.openxmlformats.org/officeDocument/2006/relationships/oleObject" Target="../embeddings/oleObject49.bin"/><Relationship Id="rId58" Type="http://schemas.openxmlformats.org/officeDocument/2006/relationships/oleObject" Target="../embeddings/oleObject54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9.bin"/><Relationship Id="rId28" Type="http://schemas.openxmlformats.org/officeDocument/2006/relationships/oleObject" Target="../embeddings/oleObject24.bin"/><Relationship Id="rId36" Type="http://schemas.openxmlformats.org/officeDocument/2006/relationships/oleObject" Target="../embeddings/oleObject32.bin"/><Relationship Id="rId49" Type="http://schemas.openxmlformats.org/officeDocument/2006/relationships/oleObject" Target="../embeddings/oleObject45.bin"/><Relationship Id="rId57" Type="http://schemas.openxmlformats.org/officeDocument/2006/relationships/oleObject" Target="../embeddings/oleObject53.bin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5.bin"/><Relationship Id="rId31" Type="http://schemas.openxmlformats.org/officeDocument/2006/relationships/oleObject" Target="../embeddings/oleObject27.bin"/><Relationship Id="rId44" Type="http://schemas.openxmlformats.org/officeDocument/2006/relationships/oleObject" Target="../embeddings/oleObject40.bin"/><Relationship Id="rId52" Type="http://schemas.openxmlformats.org/officeDocument/2006/relationships/oleObject" Target="../embeddings/oleObject48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8.bin"/><Relationship Id="rId27" Type="http://schemas.openxmlformats.org/officeDocument/2006/relationships/oleObject" Target="../embeddings/oleObject23.bin"/><Relationship Id="rId30" Type="http://schemas.openxmlformats.org/officeDocument/2006/relationships/oleObject" Target="../embeddings/oleObject26.bin"/><Relationship Id="rId35" Type="http://schemas.openxmlformats.org/officeDocument/2006/relationships/oleObject" Target="../embeddings/oleObject31.bin"/><Relationship Id="rId43" Type="http://schemas.openxmlformats.org/officeDocument/2006/relationships/oleObject" Target="../embeddings/oleObject39.bin"/><Relationship Id="rId48" Type="http://schemas.openxmlformats.org/officeDocument/2006/relationships/oleObject" Target="../embeddings/oleObject44.bin"/><Relationship Id="rId56" Type="http://schemas.openxmlformats.org/officeDocument/2006/relationships/oleObject" Target="../embeddings/oleObject52.bin"/><Relationship Id="rId8" Type="http://schemas.openxmlformats.org/officeDocument/2006/relationships/oleObject" Target="../embeddings/oleObject4.bin"/><Relationship Id="rId51" Type="http://schemas.openxmlformats.org/officeDocument/2006/relationships/oleObject" Target="../embeddings/oleObject47.bin"/><Relationship Id="rId3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63963" y="188640"/>
            <a:ext cx="658379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ÇARPMA İŞLEMİNİ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ÖĞRENİYORUM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 descr="CARPMA Ä°ÅLEMÄ°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150" y="2132856"/>
            <a:ext cx="2736304" cy="20322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SINIF ÃÄRENCÄ°LER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6588224" cy="46085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SINIF ÃÄRENCÄ°LER ile ilgili gÃ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06" y="4110568"/>
            <a:ext cx="3528392" cy="2630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45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4338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0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14341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2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3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4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5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6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7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8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49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0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1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2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3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4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5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6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7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8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59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0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1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2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3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4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5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6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7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8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69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0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1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2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3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4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5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6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7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8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79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0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1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2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3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4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5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6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7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8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89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0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1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2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3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4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5</a:t>
            </a:r>
          </a:p>
        </p:txBody>
      </p:sp>
      <p:sp>
        <p:nvSpPr>
          <p:cNvPr id="14395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96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14397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98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14399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0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14401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2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25</a:t>
            </a:r>
          </a:p>
        </p:txBody>
      </p:sp>
      <p:sp>
        <p:nvSpPr>
          <p:cNvPr id="14403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4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30</a:t>
            </a:r>
          </a:p>
        </p:txBody>
      </p:sp>
      <p:sp>
        <p:nvSpPr>
          <p:cNvPr id="14405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6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4407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8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40</a:t>
            </a:r>
          </a:p>
        </p:txBody>
      </p:sp>
      <p:sp>
        <p:nvSpPr>
          <p:cNvPr id="14409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10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45</a:t>
            </a:r>
          </a:p>
        </p:txBody>
      </p:sp>
      <p:sp>
        <p:nvSpPr>
          <p:cNvPr id="14411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12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14413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4414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4415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4416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4417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4418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4419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4420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5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4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nimBg="1"/>
      <p:bldP spid="14355" grpId="0" animBg="1"/>
      <p:bldP spid="14356" grpId="0" animBg="1"/>
      <p:bldP spid="14357" grpId="0" animBg="1"/>
      <p:bldP spid="14358" grpId="0" animBg="1"/>
      <p:bldP spid="14359" grpId="0" animBg="1"/>
      <p:bldP spid="14360" grpId="0" animBg="1"/>
      <p:bldP spid="14361" grpId="0" animBg="1"/>
      <p:bldP spid="14362" grpId="0" animBg="1"/>
      <p:bldP spid="14363" grpId="0" animBg="1"/>
      <p:bldP spid="14364" grpId="0" animBg="1"/>
      <p:bldP spid="14365" grpId="0" animBg="1"/>
      <p:bldP spid="14366" grpId="0" animBg="1"/>
      <p:bldP spid="14367" grpId="0" animBg="1"/>
      <p:bldP spid="14368" grpId="0" animBg="1"/>
      <p:bldP spid="14369" grpId="0" animBg="1"/>
      <p:bldP spid="14370" grpId="0" animBg="1"/>
      <p:bldP spid="14371" grpId="0" animBg="1"/>
      <p:bldP spid="14372" grpId="0" animBg="1"/>
      <p:bldP spid="14373" grpId="0" animBg="1"/>
      <p:bldP spid="14374" grpId="0" animBg="1"/>
      <p:bldP spid="14375" grpId="0" animBg="1"/>
      <p:bldP spid="14376" grpId="0" animBg="1"/>
      <p:bldP spid="14377" grpId="0" animBg="1"/>
      <p:bldP spid="14378" grpId="0" animBg="1"/>
      <p:bldP spid="14379" grpId="0" animBg="1"/>
      <p:bldP spid="14380" grpId="0" animBg="1"/>
      <p:bldP spid="14381" grpId="0" animBg="1"/>
      <p:bldP spid="14382" grpId="0" animBg="1"/>
      <p:bldP spid="14383" grpId="0" animBg="1"/>
      <p:bldP spid="14384" grpId="0" animBg="1"/>
      <p:bldP spid="14385" grpId="0" animBg="1"/>
      <p:bldP spid="14386" grpId="0" animBg="1"/>
      <p:bldP spid="14387" grpId="0" animBg="1"/>
      <p:bldP spid="14388" grpId="0" animBg="1"/>
      <p:bldP spid="14389" grpId="0" animBg="1"/>
      <p:bldP spid="14390" grpId="0" animBg="1"/>
      <p:bldP spid="14391" grpId="0" animBg="1"/>
      <p:bldP spid="14392" grpId="0" animBg="1"/>
      <p:bldP spid="14393" grpId="0" animBg="1"/>
      <p:bldP spid="14394" grpId="0" animBg="1"/>
      <p:bldP spid="14395" grpId="0" animBg="1"/>
      <p:bldP spid="14396" grpId="0" animBg="1"/>
      <p:bldP spid="14397" grpId="0" animBg="1"/>
      <p:bldP spid="14398" grpId="0" animBg="1"/>
      <p:bldP spid="14399" grpId="0" animBg="1"/>
      <p:bldP spid="14400" grpId="0" animBg="1"/>
      <p:bldP spid="14401" grpId="0" animBg="1"/>
      <p:bldP spid="14402" grpId="0" animBg="1"/>
      <p:bldP spid="14403" grpId="0" animBg="1"/>
      <p:bldP spid="14404" grpId="0" animBg="1"/>
      <p:bldP spid="14405" grpId="0" animBg="1"/>
      <p:bldP spid="14406" grpId="0" animBg="1"/>
      <p:bldP spid="14407" grpId="0" animBg="1"/>
      <p:bldP spid="14408" grpId="0" animBg="1"/>
      <p:bldP spid="14409" grpId="0" animBg="1"/>
      <p:bldP spid="14410" grpId="0" animBg="1"/>
      <p:bldP spid="14411" grpId="0" animBg="1"/>
      <p:bldP spid="14412" grpId="0" animBg="1"/>
      <p:bldP spid="14413" grpId="0" animBg="1"/>
      <p:bldP spid="14414" grpId="0" animBg="1"/>
      <p:bldP spid="14415" grpId="0" animBg="1"/>
      <p:bldP spid="14416" grpId="0" animBg="1"/>
      <p:bldP spid="14417" grpId="0" animBg="1"/>
      <p:bldP spid="14418" grpId="0" animBg="1"/>
      <p:bldP spid="14419" grpId="0" animBg="1"/>
      <p:bldP spid="144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28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2" name="AutoShape 18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4" name="AutoShape 20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5" name="AutoShape 21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6" name="AutoShape 22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8" name="AutoShape 24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49" name="AutoShape 25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0" name="AutoShape 26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1" name="AutoShape 27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2" name="AutoShape 28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3" name="AutoShape 29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4" name="AutoShape 30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5" name="AutoShape 31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6" name="AutoShape 32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7" name="AutoShape 33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8" name="AutoShape 34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59" name="AutoShape 35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0" name="AutoShape 36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1" name="AutoShape 37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2" name="AutoShape 38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3" name="AutoShape 39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4" name="AutoShape 40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5" name="AutoShape 41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6" name="AutoShape 42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7" name="AutoShape 43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8" name="AutoShape 44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69" name="AutoShape 45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0" name="AutoShape 46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1" name="AutoShape 47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2" name="AutoShape 48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3" name="AutoShape 49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4" name="AutoShape 50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5" name="AutoShape 51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6" name="AutoShape 52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7" name="AutoShape 53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8" name="AutoShape 54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79" name="AutoShape 55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80" name="AutoShape 56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81" name="AutoShape 57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82" name="AutoShape 58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solidFill>
            <a:srgbClr val="008000"/>
          </a:solid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6683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84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26685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86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26687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88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26689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90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25</a:t>
            </a:r>
          </a:p>
        </p:txBody>
      </p:sp>
      <p:sp>
        <p:nvSpPr>
          <p:cNvPr id="26691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92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30</a:t>
            </a:r>
          </a:p>
        </p:txBody>
      </p:sp>
      <p:sp>
        <p:nvSpPr>
          <p:cNvPr id="26693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94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26695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96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40</a:t>
            </a:r>
          </a:p>
        </p:txBody>
      </p:sp>
      <p:sp>
        <p:nvSpPr>
          <p:cNvPr id="26697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698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45</a:t>
            </a:r>
          </a:p>
        </p:txBody>
      </p:sp>
      <p:sp>
        <p:nvSpPr>
          <p:cNvPr id="26699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6700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5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26701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6702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6703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6704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6706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6707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26708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5 ile Çarpalım</a:t>
            </a:r>
          </a:p>
        </p:txBody>
      </p:sp>
      <p:pic>
        <p:nvPicPr>
          <p:cNvPr id="26709" name="Picture 85" descr="MCj029793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844675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0" name="Picture 86" descr="MCj0297935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276475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1" name="Picture 87" descr="MCj0297935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276475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2" name="Picture 88" descr="MCj0297935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708275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3" name="Picture 89" descr="MCj02979350000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708275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4" name="Picture 90" descr="MCj02979350000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141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5" name="Picture 91" descr="MCj02979350000[1]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141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6" name="Picture 92" descr="MCj02979350000[1]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141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7" name="Picture 93" descr="MCj02979350000[1]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3141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8" name="Picture 94" descr="MCj02979350000[1]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5734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19" name="Picture 95" descr="MCj02979350000[1]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5734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0" name="Picture 96" descr="MCj02979350000[1]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35734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1" name="Picture 97" descr="MCj02979350000[1]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35734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2" name="Picture 98" descr="MCj02979350000[1]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0052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3" name="Picture 99" descr="MCj02979350000[1]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0052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4" name="Picture 100" descr="MCj02979350000[1]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40052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5" name="Picture 101" descr="MCj02979350000[1]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40052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6" name="Picture 102" descr="MCj02979350000[1]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370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7" name="Picture 103" descr="MCj02979350000[1]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4370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8" name="Picture 104" descr="MCj02979350000[1]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4370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29" name="Picture 105" descr="MCj02979350000[1]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4370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0" name="Picture 106" descr="MCj02979350000[1]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8688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1" name="Picture 107" descr="MCj02979350000[1]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8688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2" name="Picture 108" descr="MCj02979350000[1]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8688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3" name="Picture 109" descr="MCj02979350000[1]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8688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4" name="Picture 110" descr="MCj02979350000[1]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8688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5" name="Picture 111" descr="MCj02979350000[1]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8688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6" name="Picture 112" descr="MCj02979350000[1]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688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7" name="Picture 113" descr="MCj02979350000[1]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8688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8" name="Picture 114" descr="MCj02979350000[1]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3006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39" name="Picture 115" descr="MCj02979350000[1]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53006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0" name="Picture 116" descr="MCj02979350000[1]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3006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1" name="Picture 117" descr="MCj02979350000[1]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3006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2" name="Picture 118" descr="MCj02979350000[1]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300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3" name="Picture 119" descr="MCj02979350000[1]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300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4" name="Picture 120" descr="MCj02979350000[1]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300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5" name="Picture 121" descr="MCj02979350000[1]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3006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6" name="Picture 122" descr="MCj02979350000[1]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57324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7" name="Picture 123" descr="MCj02979350000[1]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57324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8" name="Picture 124" descr="MCj02979350000[1]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57324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49" name="Picture 125" descr="MCj02979350000[1]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8" y="57324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0" name="Picture 126" descr="MCj02979350000[1]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734050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1" name="Picture 127" descr="MCj02979350000[1]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734050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2" name="Picture 128" descr="MCj02979350000[1]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734050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3" name="Picture 129" descr="MCj02979350000[1]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734050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4" name="Picture 130" descr="MCj02979350000[1]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4370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5" name="Picture 131" descr="MCj02979350000[1]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4370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6" name="Picture 132" descr="MCj02979350000[1]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4370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7" name="Picture 133" descr="MCj02979350000[1]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5300663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8" name="Picture 134" descr="MCj02979350000[1]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734050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59" name="Picture 135" descr="MCj02979350000[1]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734050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60" name="Picture 136" descr="MCj02979350000[1]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052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61" name="Picture 137" descr="MCj02979350000[1]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0052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65" name="Picture 141" descr="MCj02979350000[1]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3573463"/>
            <a:ext cx="503237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66" name="Picture 142" descr="MCj02979350000[1]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708275"/>
            <a:ext cx="503238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2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2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2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26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2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26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2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2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 animBg="1"/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46" grpId="0" animBg="1"/>
      <p:bldP spid="26647" grpId="0" animBg="1"/>
      <p:bldP spid="26648" grpId="0" animBg="1"/>
      <p:bldP spid="26649" grpId="0" animBg="1"/>
      <p:bldP spid="26650" grpId="0" animBg="1"/>
      <p:bldP spid="26651" grpId="0" animBg="1"/>
      <p:bldP spid="26652" grpId="0" animBg="1"/>
      <p:bldP spid="26653" grpId="0" animBg="1"/>
      <p:bldP spid="26654" grpId="0" animBg="1"/>
      <p:bldP spid="26655" grpId="0" animBg="1"/>
      <p:bldP spid="26656" grpId="0" animBg="1"/>
      <p:bldP spid="26657" grpId="0" animBg="1"/>
      <p:bldP spid="26658" grpId="0" animBg="1"/>
      <p:bldP spid="26659" grpId="0" animBg="1"/>
      <p:bldP spid="26660" grpId="0" animBg="1"/>
      <p:bldP spid="26661" grpId="0" animBg="1"/>
      <p:bldP spid="26662" grpId="0" animBg="1"/>
      <p:bldP spid="26663" grpId="0" animBg="1"/>
      <p:bldP spid="26664" grpId="0" animBg="1"/>
      <p:bldP spid="26665" grpId="0" animBg="1"/>
      <p:bldP spid="26666" grpId="0" animBg="1"/>
      <p:bldP spid="26667" grpId="0" animBg="1"/>
      <p:bldP spid="26668" grpId="0" animBg="1"/>
      <p:bldP spid="26669" grpId="0" animBg="1"/>
      <p:bldP spid="26670" grpId="0" animBg="1"/>
      <p:bldP spid="26671" grpId="0" animBg="1"/>
      <p:bldP spid="26672" grpId="0" animBg="1"/>
      <p:bldP spid="26673" grpId="0" animBg="1"/>
      <p:bldP spid="26674" grpId="0" animBg="1"/>
      <p:bldP spid="26675" grpId="0" animBg="1"/>
      <p:bldP spid="26676" grpId="0" animBg="1"/>
      <p:bldP spid="26677" grpId="0" animBg="1"/>
      <p:bldP spid="26678" grpId="0" animBg="1"/>
      <p:bldP spid="26679" grpId="0" animBg="1"/>
      <p:bldP spid="26680" grpId="0" animBg="1"/>
      <p:bldP spid="26681" grpId="0" animBg="1"/>
      <p:bldP spid="26682" grpId="0" animBg="1"/>
      <p:bldP spid="26683" grpId="0" animBg="1"/>
      <p:bldP spid="26684" grpId="0" animBg="1"/>
      <p:bldP spid="26685" grpId="0" animBg="1"/>
      <p:bldP spid="26686" grpId="0" animBg="1"/>
      <p:bldP spid="26687" grpId="0" animBg="1"/>
      <p:bldP spid="26688" grpId="0" animBg="1"/>
      <p:bldP spid="26689" grpId="0" animBg="1"/>
      <p:bldP spid="26690" grpId="0" animBg="1"/>
      <p:bldP spid="26691" grpId="0" animBg="1"/>
      <p:bldP spid="26692" grpId="0" animBg="1"/>
      <p:bldP spid="26693" grpId="0" animBg="1"/>
      <p:bldP spid="26694" grpId="0" animBg="1"/>
      <p:bldP spid="26695" grpId="0" animBg="1"/>
      <p:bldP spid="26696" grpId="0" animBg="1"/>
      <p:bldP spid="26697" grpId="0" animBg="1"/>
      <p:bldP spid="26698" grpId="0" animBg="1"/>
      <p:bldP spid="26699" grpId="0" animBg="1"/>
      <p:bldP spid="26700" grpId="0" animBg="1"/>
      <p:bldP spid="26701" grpId="0" animBg="1"/>
      <p:bldP spid="26702" grpId="0" animBg="1"/>
      <p:bldP spid="26703" grpId="0" animBg="1"/>
      <p:bldP spid="26704" grpId="0" animBg="1"/>
      <p:bldP spid="26705" grpId="0" animBg="1"/>
      <p:bldP spid="26706" grpId="0" animBg="1"/>
      <p:bldP spid="26707" grpId="0" animBg="1"/>
      <p:bldP spid="267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5362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364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5365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66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67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68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69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0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1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2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3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4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5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6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7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8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79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0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1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2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3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4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5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6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7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8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89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0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1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2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3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4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5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6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7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8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399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0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1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2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3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4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5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6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7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8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09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0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1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2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3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4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5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6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7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8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6</a:t>
            </a:r>
          </a:p>
        </p:txBody>
      </p:sp>
      <p:sp>
        <p:nvSpPr>
          <p:cNvPr id="15419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20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5421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22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5423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24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5425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26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30</a:t>
            </a:r>
          </a:p>
        </p:txBody>
      </p:sp>
      <p:sp>
        <p:nvSpPr>
          <p:cNvPr id="15427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28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36</a:t>
            </a:r>
          </a:p>
        </p:txBody>
      </p:sp>
      <p:sp>
        <p:nvSpPr>
          <p:cNvPr id="15429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30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42</a:t>
            </a:r>
          </a:p>
        </p:txBody>
      </p:sp>
      <p:sp>
        <p:nvSpPr>
          <p:cNvPr id="15431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32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48</a:t>
            </a:r>
          </a:p>
        </p:txBody>
      </p:sp>
      <p:sp>
        <p:nvSpPr>
          <p:cNvPr id="15433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34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54</a:t>
            </a:r>
          </a:p>
        </p:txBody>
      </p:sp>
      <p:sp>
        <p:nvSpPr>
          <p:cNvPr id="15435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436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6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15437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5438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5439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5440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5441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5442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5443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5444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6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  <p:bldP spid="15377" grpId="0" animBg="1"/>
      <p:bldP spid="15378" grpId="0" animBg="1"/>
      <p:bldP spid="15379" grpId="0" animBg="1"/>
      <p:bldP spid="15380" grpId="0" animBg="1"/>
      <p:bldP spid="15381" grpId="0" animBg="1"/>
      <p:bldP spid="15382" grpId="0" animBg="1"/>
      <p:bldP spid="15383" grpId="0" animBg="1"/>
      <p:bldP spid="15384" grpId="0" animBg="1"/>
      <p:bldP spid="15385" grpId="0" animBg="1"/>
      <p:bldP spid="15386" grpId="0" animBg="1"/>
      <p:bldP spid="15387" grpId="0" animBg="1"/>
      <p:bldP spid="15388" grpId="0" animBg="1"/>
      <p:bldP spid="15389" grpId="0" animBg="1"/>
      <p:bldP spid="15390" grpId="0" animBg="1"/>
      <p:bldP spid="15391" grpId="0" animBg="1"/>
      <p:bldP spid="15392" grpId="0" animBg="1"/>
      <p:bldP spid="15393" grpId="0" animBg="1"/>
      <p:bldP spid="15394" grpId="0" animBg="1"/>
      <p:bldP spid="15395" grpId="0" animBg="1"/>
      <p:bldP spid="15396" grpId="0" animBg="1"/>
      <p:bldP spid="15397" grpId="0" animBg="1"/>
      <p:bldP spid="15398" grpId="0" animBg="1"/>
      <p:bldP spid="15399" grpId="0" animBg="1"/>
      <p:bldP spid="15400" grpId="0" animBg="1"/>
      <p:bldP spid="15401" grpId="0" animBg="1"/>
      <p:bldP spid="15402" grpId="0" animBg="1"/>
      <p:bldP spid="15403" grpId="0" animBg="1"/>
      <p:bldP spid="15404" grpId="0" animBg="1"/>
      <p:bldP spid="15405" grpId="0" animBg="1"/>
      <p:bldP spid="15406" grpId="0" animBg="1"/>
      <p:bldP spid="15407" grpId="0" animBg="1"/>
      <p:bldP spid="15408" grpId="0" animBg="1"/>
      <p:bldP spid="15409" grpId="0" animBg="1"/>
      <p:bldP spid="15410" grpId="0" animBg="1"/>
      <p:bldP spid="15411" grpId="0" animBg="1"/>
      <p:bldP spid="15412" grpId="0" animBg="1"/>
      <p:bldP spid="15413" grpId="0" animBg="1"/>
      <p:bldP spid="15414" grpId="0" animBg="1"/>
      <p:bldP spid="15415" grpId="0" animBg="1"/>
      <p:bldP spid="15416" grpId="0" animBg="1"/>
      <p:bldP spid="15417" grpId="0" animBg="1"/>
      <p:bldP spid="15418" grpId="0" animBg="1"/>
      <p:bldP spid="15419" grpId="0" animBg="1"/>
      <p:bldP spid="15420" grpId="0" animBg="1"/>
      <p:bldP spid="15421" grpId="0" animBg="1"/>
      <p:bldP spid="15422" grpId="0" animBg="1"/>
      <p:bldP spid="15423" grpId="0" animBg="1"/>
      <p:bldP spid="15424" grpId="0" animBg="1"/>
      <p:bldP spid="15425" grpId="0" animBg="1"/>
      <p:bldP spid="15426" grpId="0" animBg="1"/>
      <p:bldP spid="15427" grpId="0" animBg="1"/>
      <p:bldP spid="15428" grpId="0" animBg="1"/>
      <p:bldP spid="15429" grpId="0" animBg="1"/>
      <p:bldP spid="15430" grpId="0" animBg="1"/>
      <p:bldP spid="15431" grpId="0" animBg="1"/>
      <p:bldP spid="15432" grpId="0" animBg="1"/>
      <p:bldP spid="15433" grpId="0" animBg="1"/>
      <p:bldP spid="15434" grpId="0" animBg="1"/>
      <p:bldP spid="15435" grpId="0" animBg="1"/>
      <p:bldP spid="15436" grpId="0" animBg="1"/>
      <p:bldP spid="15437" grpId="0" animBg="1"/>
      <p:bldP spid="15438" grpId="0" animBg="1"/>
      <p:bldP spid="15439" grpId="0" animBg="1"/>
      <p:bldP spid="15440" grpId="0" animBg="1"/>
      <p:bldP spid="15441" grpId="0" animBg="1"/>
      <p:bldP spid="15442" grpId="0" animBg="1"/>
      <p:bldP spid="15443" grpId="0" animBg="1"/>
      <p:bldP spid="154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6386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388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16389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0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1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2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3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4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5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6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7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8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399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0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1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2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3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4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5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6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7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8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09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0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1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2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3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4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5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6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7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8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19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0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1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2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3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4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5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6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7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8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29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0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1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2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3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4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5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6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7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8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39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40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41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42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7</a:t>
            </a:r>
          </a:p>
        </p:txBody>
      </p:sp>
      <p:sp>
        <p:nvSpPr>
          <p:cNvPr id="16443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44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14</a:t>
            </a:r>
          </a:p>
        </p:txBody>
      </p:sp>
      <p:sp>
        <p:nvSpPr>
          <p:cNvPr id="16445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46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21</a:t>
            </a:r>
          </a:p>
        </p:txBody>
      </p:sp>
      <p:sp>
        <p:nvSpPr>
          <p:cNvPr id="16447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48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28</a:t>
            </a:r>
          </a:p>
        </p:txBody>
      </p:sp>
      <p:sp>
        <p:nvSpPr>
          <p:cNvPr id="16449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50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35</a:t>
            </a:r>
          </a:p>
        </p:txBody>
      </p:sp>
      <p:sp>
        <p:nvSpPr>
          <p:cNvPr id="16451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52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42</a:t>
            </a:r>
          </a:p>
        </p:txBody>
      </p:sp>
      <p:sp>
        <p:nvSpPr>
          <p:cNvPr id="16453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54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16455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56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56</a:t>
            </a:r>
          </a:p>
        </p:txBody>
      </p:sp>
      <p:sp>
        <p:nvSpPr>
          <p:cNvPr id="16457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58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63</a:t>
            </a:r>
          </a:p>
        </p:txBody>
      </p:sp>
      <p:sp>
        <p:nvSpPr>
          <p:cNvPr id="16459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460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7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16461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6463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6464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6466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6467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6468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7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6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animBg="1"/>
      <p:bldP spid="16416" grpId="0" animBg="1"/>
      <p:bldP spid="16417" grpId="0" animBg="1"/>
      <p:bldP spid="16418" grpId="0" animBg="1"/>
      <p:bldP spid="16419" grpId="0" animBg="1"/>
      <p:bldP spid="16420" grpId="0" animBg="1"/>
      <p:bldP spid="16421" grpId="0" animBg="1"/>
      <p:bldP spid="16422" grpId="0" animBg="1"/>
      <p:bldP spid="16423" grpId="0" animBg="1"/>
      <p:bldP spid="16424" grpId="0" animBg="1"/>
      <p:bldP spid="16425" grpId="0" animBg="1"/>
      <p:bldP spid="16426" grpId="0" animBg="1"/>
      <p:bldP spid="16427" grpId="0" animBg="1"/>
      <p:bldP spid="16428" grpId="0" animBg="1"/>
      <p:bldP spid="16429" grpId="0" animBg="1"/>
      <p:bldP spid="16430" grpId="0" animBg="1"/>
      <p:bldP spid="16431" grpId="0" animBg="1"/>
      <p:bldP spid="16432" grpId="0" animBg="1"/>
      <p:bldP spid="16433" grpId="0" animBg="1"/>
      <p:bldP spid="16434" grpId="0" animBg="1"/>
      <p:bldP spid="16435" grpId="0" animBg="1"/>
      <p:bldP spid="16436" grpId="0" animBg="1"/>
      <p:bldP spid="16437" grpId="0" animBg="1"/>
      <p:bldP spid="16438" grpId="0" animBg="1"/>
      <p:bldP spid="16439" grpId="0" animBg="1"/>
      <p:bldP spid="16440" grpId="0" animBg="1"/>
      <p:bldP spid="16441" grpId="0" animBg="1"/>
      <p:bldP spid="16442" grpId="0" animBg="1"/>
      <p:bldP spid="16443" grpId="0" animBg="1"/>
      <p:bldP spid="16444" grpId="0" animBg="1"/>
      <p:bldP spid="16445" grpId="0" animBg="1"/>
      <p:bldP spid="16446" grpId="0" animBg="1"/>
      <p:bldP spid="16447" grpId="0" animBg="1"/>
      <p:bldP spid="16448" grpId="0" animBg="1"/>
      <p:bldP spid="16449" grpId="0" animBg="1"/>
      <p:bldP spid="16450" grpId="0" animBg="1"/>
      <p:bldP spid="16451" grpId="0" animBg="1"/>
      <p:bldP spid="16452" grpId="0" animBg="1"/>
      <p:bldP spid="16453" grpId="0" animBg="1"/>
      <p:bldP spid="16454" grpId="0" animBg="1"/>
      <p:bldP spid="16455" grpId="0" animBg="1"/>
      <p:bldP spid="16456" grpId="0" animBg="1"/>
      <p:bldP spid="16457" grpId="0" animBg="1"/>
      <p:bldP spid="16458" grpId="0" animBg="1"/>
      <p:bldP spid="16459" grpId="0" animBg="1"/>
      <p:bldP spid="16460" grpId="0" animBg="1"/>
      <p:bldP spid="16461" grpId="0" animBg="1"/>
      <p:bldP spid="16462" grpId="0" animBg="1"/>
      <p:bldP spid="16463" grpId="0" animBg="1"/>
      <p:bldP spid="16464" grpId="0" animBg="1"/>
      <p:bldP spid="16465" grpId="0" animBg="1"/>
      <p:bldP spid="16466" grpId="0" animBg="1"/>
      <p:bldP spid="16467" grpId="0" animBg="1"/>
      <p:bldP spid="164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7410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12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17413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4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5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6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7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8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19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0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1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2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3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4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5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6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7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8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29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0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1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2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3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4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5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6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7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8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39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0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1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2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3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4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5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6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7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8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49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0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1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2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3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4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5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6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7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8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59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0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1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2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3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4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5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6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8</a:t>
            </a:r>
          </a:p>
        </p:txBody>
      </p:sp>
      <p:sp>
        <p:nvSpPr>
          <p:cNvPr id="17467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68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17469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70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7471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72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32</a:t>
            </a:r>
          </a:p>
        </p:txBody>
      </p:sp>
      <p:sp>
        <p:nvSpPr>
          <p:cNvPr id="17473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74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40</a:t>
            </a:r>
          </a:p>
        </p:txBody>
      </p:sp>
      <p:sp>
        <p:nvSpPr>
          <p:cNvPr id="17475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76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48</a:t>
            </a:r>
          </a:p>
        </p:txBody>
      </p:sp>
      <p:sp>
        <p:nvSpPr>
          <p:cNvPr id="17477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78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56</a:t>
            </a:r>
          </a:p>
        </p:txBody>
      </p:sp>
      <p:sp>
        <p:nvSpPr>
          <p:cNvPr id="17479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80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64</a:t>
            </a:r>
          </a:p>
        </p:txBody>
      </p:sp>
      <p:sp>
        <p:nvSpPr>
          <p:cNvPr id="17481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82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72</a:t>
            </a:r>
          </a:p>
        </p:txBody>
      </p: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84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8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80</a:t>
            </a:r>
          </a:p>
        </p:txBody>
      </p:sp>
      <p:sp>
        <p:nvSpPr>
          <p:cNvPr id="17485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486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7487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488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7490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7491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7492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8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29" grpId="0" animBg="1"/>
      <p:bldP spid="17430" grpId="0" animBg="1"/>
      <p:bldP spid="17431" grpId="0" animBg="1"/>
      <p:bldP spid="17432" grpId="0" animBg="1"/>
      <p:bldP spid="17433" grpId="0" animBg="1"/>
      <p:bldP spid="17434" grpId="0" animBg="1"/>
      <p:bldP spid="17435" grpId="0" animBg="1"/>
      <p:bldP spid="17436" grpId="0" animBg="1"/>
      <p:bldP spid="17437" grpId="0" animBg="1"/>
      <p:bldP spid="17438" grpId="0" animBg="1"/>
      <p:bldP spid="17439" grpId="0" animBg="1"/>
      <p:bldP spid="17440" grpId="0" animBg="1"/>
      <p:bldP spid="17441" grpId="0" animBg="1"/>
      <p:bldP spid="17442" grpId="0" animBg="1"/>
      <p:bldP spid="17443" grpId="0" animBg="1"/>
      <p:bldP spid="17444" grpId="0" animBg="1"/>
      <p:bldP spid="17445" grpId="0" animBg="1"/>
      <p:bldP spid="17446" grpId="0" animBg="1"/>
      <p:bldP spid="17447" grpId="0" animBg="1"/>
      <p:bldP spid="17448" grpId="0" animBg="1"/>
      <p:bldP spid="17449" grpId="0" animBg="1"/>
      <p:bldP spid="17450" grpId="0" animBg="1"/>
      <p:bldP spid="17451" grpId="0" animBg="1"/>
      <p:bldP spid="17452" grpId="0" animBg="1"/>
      <p:bldP spid="17453" grpId="0" animBg="1"/>
      <p:bldP spid="17454" grpId="0" animBg="1"/>
      <p:bldP spid="17455" grpId="0" animBg="1"/>
      <p:bldP spid="17456" grpId="0" animBg="1"/>
      <p:bldP spid="17457" grpId="0" animBg="1"/>
      <p:bldP spid="17458" grpId="0" animBg="1"/>
      <p:bldP spid="17459" grpId="0" animBg="1"/>
      <p:bldP spid="17460" grpId="0" animBg="1"/>
      <p:bldP spid="17461" grpId="0" animBg="1"/>
      <p:bldP spid="17462" grpId="0" animBg="1"/>
      <p:bldP spid="17463" grpId="0" animBg="1"/>
      <p:bldP spid="17464" grpId="0" animBg="1"/>
      <p:bldP spid="17465" grpId="0" animBg="1"/>
      <p:bldP spid="17466" grpId="0" animBg="1"/>
      <p:bldP spid="17467" grpId="0" animBg="1"/>
      <p:bldP spid="17468" grpId="0" animBg="1"/>
      <p:bldP spid="17469" grpId="0" animBg="1"/>
      <p:bldP spid="17470" grpId="0" animBg="1"/>
      <p:bldP spid="17471" grpId="0" animBg="1"/>
      <p:bldP spid="17472" grpId="0" animBg="1"/>
      <p:bldP spid="17473" grpId="0" animBg="1"/>
      <p:bldP spid="17474" grpId="0" animBg="1"/>
      <p:bldP spid="17475" grpId="0" animBg="1"/>
      <p:bldP spid="17476" grpId="0" animBg="1"/>
      <p:bldP spid="17477" grpId="0" animBg="1"/>
      <p:bldP spid="17478" grpId="0" animBg="1"/>
      <p:bldP spid="17479" grpId="0" animBg="1"/>
      <p:bldP spid="17480" grpId="0" animBg="1"/>
      <p:bldP spid="17481" grpId="0" animBg="1"/>
      <p:bldP spid="17482" grpId="0" animBg="1"/>
      <p:bldP spid="17483" grpId="0" animBg="1"/>
      <p:bldP spid="17484" grpId="0" animBg="1"/>
      <p:bldP spid="17485" grpId="0" animBg="1"/>
      <p:bldP spid="17486" grpId="0" animBg="1"/>
      <p:bldP spid="17487" grpId="0" animBg="1"/>
      <p:bldP spid="17488" grpId="0" animBg="1"/>
      <p:bldP spid="17489" grpId="0" animBg="1"/>
      <p:bldP spid="17490" grpId="0" animBg="1"/>
      <p:bldP spid="17491" grpId="0" animBg="1"/>
      <p:bldP spid="1749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8434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436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18437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38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39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0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1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2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3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4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5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6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7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8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49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0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1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2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3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4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5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6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7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8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59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0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1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2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3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4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5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6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7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8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69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0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1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2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3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4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5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6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7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8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79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0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1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2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3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4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5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6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7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8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89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90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9</a:t>
            </a:r>
          </a:p>
        </p:txBody>
      </p:sp>
      <p:sp>
        <p:nvSpPr>
          <p:cNvPr id="18491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492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8493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494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27</a:t>
            </a:r>
          </a:p>
        </p:txBody>
      </p:sp>
      <p:sp>
        <p:nvSpPr>
          <p:cNvPr id="18495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496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36</a:t>
            </a:r>
          </a:p>
        </p:txBody>
      </p:sp>
      <p:sp>
        <p:nvSpPr>
          <p:cNvPr id="18497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498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45</a:t>
            </a:r>
          </a:p>
        </p:txBody>
      </p:sp>
      <p:sp>
        <p:nvSpPr>
          <p:cNvPr id="18499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500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54</a:t>
            </a:r>
          </a:p>
        </p:txBody>
      </p:sp>
      <p:sp>
        <p:nvSpPr>
          <p:cNvPr id="18501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502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63</a:t>
            </a:r>
          </a:p>
        </p:txBody>
      </p:sp>
      <p:sp>
        <p:nvSpPr>
          <p:cNvPr id="18503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504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72</a:t>
            </a:r>
          </a:p>
        </p:txBody>
      </p:sp>
      <p:sp>
        <p:nvSpPr>
          <p:cNvPr id="18505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506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81</a:t>
            </a:r>
          </a:p>
        </p:txBody>
      </p:sp>
      <p:sp>
        <p:nvSpPr>
          <p:cNvPr id="18507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508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9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90</a:t>
            </a:r>
          </a:p>
        </p:txBody>
      </p:sp>
      <p:sp>
        <p:nvSpPr>
          <p:cNvPr id="18509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510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8511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512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8513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8515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8516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9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8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8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8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8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8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8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8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animBg="1"/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8" grpId="0" animBg="1"/>
      <p:bldP spid="18459" grpId="0" animBg="1"/>
      <p:bldP spid="18460" grpId="0" animBg="1"/>
      <p:bldP spid="18461" grpId="0" animBg="1"/>
      <p:bldP spid="18462" grpId="0" animBg="1"/>
      <p:bldP spid="18463" grpId="0" animBg="1"/>
      <p:bldP spid="18464" grpId="0" animBg="1"/>
      <p:bldP spid="18465" grpId="0" animBg="1"/>
      <p:bldP spid="18466" grpId="0" animBg="1"/>
      <p:bldP spid="18467" grpId="0" animBg="1"/>
      <p:bldP spid="18468" grpId="0" animBg="1"/>
      <p:bldP spid="18469" grpId="0" animBg="1"/>
      <p:bldP spid="18470" grpId="0" animBg="1"/>
      <p:bldP spid="18471" grpId="0" animBg="1"/>
      <p:bldP spid="18472" grpId="0" animBg="1"/>
      <p:bldP spid="18473" grpId="0" animBg="1"/>
      <p:bldP spid="18474" grpId="0" animBg="1"/>
      <p:bldP spid="18475" grpId="0" animBg="1"/>
      <p:bldP spid="18476" grpId="0" animBg="1"/>
      <p:bldP spid="18477" grpId="0" animBg="1"/>
      <p:bldP spid="18478" grpId="0" animBg="1"/>
      <p:bldP spid="18479" grpId="0" animBg="1"/>
      <p:bldP spid="18480" grpId="0" animBg="1"/>
      <p:bldP spid="18481" grpId="0" animBg="1"/>
      <p:bldP spid="18482" grpId="0" animBg="1"/>
      <p:bldP spid="18483" grpId="0" animBg="1"/>
      <p:bldP spid="18484" grpId="0" animBg="1"/>
      <p:bldP spid="18485" grpId="0" animBg="1"/>
      <p:bldP spid="18486" grpId="0" animBg="1"/>
      <p:bldP spid="18487" grpId="0" animBg="1"/>
      <p:bldP spid="18488" grpId="0" animBg="1"/>
      <p:bldP spid="18489" grpId="0" animBg="1"/>
      <p:bldP spid="18490" grpId="0" animBg="1"/>
      <p:bldP spid="18491" grpId="0" animBg="1"/>
      <p:bldP spid="18492" grpId="0" animBg="1"/>
      <p:bldP spid="18493" grpId="0" animBg="1"/>
      <p:bldP spid="18494" grpId="0" animBg="1"/>
      <p:bldP spid="18495" grpId="0" animBg="1"/>
      <p:bldP spid="18496" grpId="0" animBg="1"/>
      <p:bldP spid="18497" grpId="0" animBg="1"/>
      <p:bldP spid="18498" grpId="0" animBg="1"/>
      <p:bldP spid="18499" grpId="0" animBg="1"/>
      <p:bldP spid="18500" grpId="0" animBg="1"/>
      <p:bldP spid="18501" grpId="0" animBg="1"/>
      <p:bldP spid="18502" grpId="0" animBg="1"/>
      <p:bldP spid="18503" grpId="0" animBg="1"/>
      <p:bldP spid="18504" grpId="0" animBg="1"/>
      <p:bldP spid="18505" grpId="0" animBg="1"/>
      <p:bldP spid="18506" grpId="0" animBg="1"/>
      <p:bldP spid="18507" grpId="0" animBg="1"/>
      <p:bldP spid="18508" grpId="0" animBg="1"/>
      <p:bldP spid="18509" grpId="0" animBg="1"/>
      <p:bldP spid="18510" grpId="0" animBg="1"/>
      <p:bldP spid="18511" grpId="0" animBg="1"/>
      <p:bldP spid="18512" grpId="0" animBg="1"/>
      <p:bldP spid="18513" grpId="0" animBg="1"/>
      <p:bldP spid="18514" grpId="0" animBg="1"/>
      <p:bldP spid="18515" grpId="0" animBg="1"/>
      <p:bldP spid="185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9458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460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19461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2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3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4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5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6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7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8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69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0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1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2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3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4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5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6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7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8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79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0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1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2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3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4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5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6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7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8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89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0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1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2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3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4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5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6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7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8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499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0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1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2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3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4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5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6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7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8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09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0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1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2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3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4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10</a:t>
            </a:r>
          </a:p>
        </p:txBody>
      </p:sp>
      <p:sp>
        <p:nvSpPr>
          <p:cNvPr id="19515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16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19517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18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30</a:t>
            </a:r>
          </a:p>
        </p:txBody>
      </p:sp>
      <p:sp>
        <p:nvSpPr>
          <p:cNvPr id="19519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20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40</a:t>
            </a:r>
          </a:p>
        </p:txBody>
      </p:sp>
      <p:sp>
        <p:nvSpPr>
          <p:cNvPr id="19521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22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50</a:t>
            </a:r>
          </a:p>
        </p:txBody>
      </p:sp>
      <p:sp>
        <p:nvSpPr>
          <p:cNvPr id="19523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24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60</a:t>
            </a:r>
          </a:p>
        </p:txBody>
      </p:sp>
      <p:sp>
        <p:nvSpPr>
          <p:cNvPr id="19525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26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28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80</a:t>
            </a:r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30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90</a:t>
            </a:r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532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10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9533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9535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9536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9537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9538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9539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9540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10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 animBg="1"/>
      <p:bldP spid="19485" grpId="0" animBg="1"/>
      <p:bldP spid="19486" grpId="0" animBg="1"/>
      <p:bldP spid="19487" grpId="0" animBg="1"/>
      <p:bldP spid="19488" grpId="0" animBg="1"/>
      <p:bldP spid="19489" grpId="0" animBg="1"/>
      <p:bldP spid="19490" grpId="0" animBg="1"/>
      <p:bldP spid="19491" grpId="0" animBg="1"/>
      <p:bldP spid="19492" grpId="0" animBg="1"/>
      <p:bldP spid="19493" grpId="0" animBg="1"/>
      <p:bldP spid="19494" grpId="0" animBg="1"/>
      <p:bldP spid="19495" grpId="0" animBg="1"/>
      <p:bldP spid="19496" grpId="0" animBg="1"/>
      <p:bldP spid="19497" grpId="0" animBg="1"/>
      <p:bldP spid="19498" grpId="0" animBg="1"/>
      <p:bldP spid="19499" grpId="0" animBg="1"/>
      <p:bldP spid="19500" grpId="0" animBg="1"/>
      <p:bldP spid="19501" grpId="0" animBg="1"/>
      <p:bldP spid="19502" grpId="0" animBg="1"/>
      <p:bldP spid="19503" grpId="0" animBg="1"/>
      <p:bldP spid="19504" grpId="0" animBg="1"/>
      <p:bldP spid="19505" grpId="0" animBg="1"/>
      <p:bldP spid="19506" grpId="0" animBg="1"/>
      <p:bldP spid="19507" grpId="0" animBg="1"/>
      <p:bldP spid="19508" grpId="0" animBg="1"/>
      <p:bldP spid="19509" grpId="0" animBg="1"/>
      <p:bldP spid="19510" grpId="0" animBg="1"/>
      <p:bldP spid="19511" grpId="0" animBg="1"/>
      <p:bldP spid="19512" grpId="0" animBg="1"/>
      <p:bldP spid="19513" grpId="0" animBg="1"/>
      <p:bldP spid="19514" grpId="0" animBg="1"/>
      <p:bldP spid="19515" grpId="0" animBg="1"/>
      <p:bldP spid="19516" grpId="0" animBg="1"/>
      <p:bldP spid="19517" grpId="0" animBg="1"/>
      <p:bldP spid="19518" grpId="0" animBg="1"/>
      <p:bldP spid="19519" grpId="0" animBg="1"/>
      <p:bldP spid="19520" grpId="0" animBg="1"/>
      <p:bldP spid="19521" grpId="0" animBg="1"/>
      <p:bldP spid="19522" grpId="0" animBg="1"/>
      <p:bldP spid="19523" grpId="0" animBg="1"/>
      <p:bldP spid="19524" grpId="0" animBg="1"/>
      <p:bldP spid="19525" grpId="0" animBg="1"/>
      <p:bldP spid="19526" grpId="0" animBg="1"/>
      <p:bldP spid="19527" grpId="0" animBg="1"/>
      <p:bldP spid="19528" grpId="0" animBg="1"/>
      <p:bldP spid="19529" grpId="0" animBg="1"/>
      <p:bldP spid="19530" grpId="0" animBg="1"/>
      <p:bldP spid="19531" grpId="0" animBg="1"/>
      <p:bldP spid="19532" grpId="0" animBg="1"/>
      <p:bldP spid="19533" grpId="0" animBg="1"/>
      <p:bldP spid="19534" grpId="0" animBg="1"/>
      <p:bldP spid="19535" grpId="0" animBg="1"/>
      <p:bldP spid="19536" grpId="0" animBg="1"/>
      <p:bldP spid="19537" grpId="0" animBg="1"/>
      <p:bldP spid="19538" grpId="0" animBg="1"/>
      <p:bldP spid="19539" grpId="0" animBg="1"/>
      <p:bldP spid="195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04664"/>
            <a:ext cx="1190625" cy="666750"/>
          </a:xfrm>
          <a:prstGeom prst="rect">
            <a:avLst/>
          </a:prstGeom>
        </p:spPr>
      </p:pic>
      <p:pic>
        <p:nvPicPr>
          <p:cNvPr id="4" name="Resim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16" y="1412776"/>
            <a:ext cx="6667500" cy="3429000"/>
          </a:xfrm>
          <a:prstGeom prst="rect">
            <a:avLst/>
          </a:prstGeom>
        </p:spPr>
      </p:pic>
      <p:pic>
        <p:nvPicPr>
          <p:cNvPr id="5" name="Resim 4">
            <a:hlinkClick r:id="rId3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517232"/>
            <a:ext cx="8839200" cy="107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7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dirty="0" smtClean="0"/>
              <a:t>www.slaytyerim.com</a:t>
            </a:r>
            <a:endParaRPr lang="tr-TR" altLang="tr-TR" dirty="0"/>
          </a:p>
        </p:txBody>
      </p:sp>
      <p:sp>
        <p:nvSpPr>
          <p:cNvPr id="2177" name="AutoShape 129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78" name="Line 130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179" name="AutoShape 131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1</a:t>
            </a:r>
          </a:p>
        </p:txBody>
      </p:sp>
      <p:sp>
        <p:nvSpPr>
          <p:cNvPr id="2180" name="AutoShape 132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1" name="AutoShape 133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2" name="AutoShape 134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3" name="AutoShape 135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4" name="AutoShape 136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6" name="AutoShape 138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7" name="AutoShape 139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8" name="AutoShape 140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89" name="AutoShape 141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0" name="AutoShape 142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1" name="AutoShape 143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2" name="AutoShape 144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3" name="AutoShape 145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5" name="AutoShape 147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6" name="AutoShape 148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7" name="AutoShape 149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8" name="AutoShape 150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199" name="AutoShape 151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0" name="AutoShape 152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1" name="AutoShape 153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2" name="AutoShape 154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3" name="AutoShape 155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4" name="AutoShape 156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5" name="AutoShape 157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6" name="AutoShape 158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7" name="AutoShape 159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8" name="AutoShape 160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09" name="AutoShape 161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0" name="AutoShape 162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1" name="AutoShape 163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2" name="AutoShape 164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3" name="AutoShape 165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4" name="AutoShape 166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5" name="AutoShape 167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6" name="AutoShape 168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7" name="AutoShape 169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8" name="AutoShape 170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19" name="AutoShape 171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20" name="AutoShape 172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21" name="AutoShape 173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26" name="AutoShape 178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27" name="AutoShape 179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1" name="AutoShape 183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2" name="AutoShape 184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3" name="AutoShape 185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6" name="AutoShape 188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7" name="AutoShape 189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8" name="AutoShape 190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39" name="AutoShape 191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1" name="AutoShape 193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2" name="AutoShape 194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3" name="AutoShape 195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4" name="AutoShape 196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5" name="AutoShape 197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1</a:t>
            </a:r>
          </a:p>
        </p:txBody>
      </p:sp>
      <p:sp>
        <p:nvSpPr>
          <p:cNvPr id="2246" name="Line 198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47" name="AutoShape 199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2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2248" name="Line 200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49" name="AutoShape 201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3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2250" name="Line 202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1" name="AutoShape 203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4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2252" name="Line 204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3" name="AutoShape 205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5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2254" name="Line 206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5" name="AutoShape 207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6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2256" name="Line 208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7" name="AutoShape 209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7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 </a:t>
            </a:r>
            <a:r>
              <a:rPr lang="tr-TR" altLang="tr-TR" sz="32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258" name="Line 210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" name="AutoShape 211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8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2260" name="Line 212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61" name="AutoShape 213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9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2262" name="Line 214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63" name="AutoShape 215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10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264" name="AutoShape 216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265" name="Rectangle 217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266" name="AutoShape 218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267" name="Rectangle 219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268" name="Rectangle 220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269" name="Rectangle 221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271" name="WordArt 223"/>
          <p:cNvSpPr>
            <a:spLocks noChangeArrowheads="1" noChangeShapeType="1" noTextEdit="1"/>
          </p:cNvSpPr>
          <p:nvPr/>
        </p:nvSpPr>
        <p:spPr bwMode="auto">
          <a:xfrm>
            <a:off x="1371600" y="596780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1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000"/>
                                        <p:tgtEl>
                                          <p:spTgt spid="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1000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10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10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10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1000"/>
                                        <p:tgtEl>
                                          <p:spTgt spid="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1000"/>
                                        <p:tgtEl>
                                          <p:spTgt spid="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10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00"/>
                                        <p:tgtEl>
                                          <p:spTgt spid="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1000"/>
                                        <p:tgtEl>
                                          <p:spTgt spid="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10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10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1000"/>
                                        <p:tgtEl>
                                          <p:spTgt spid="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00"/>
                                        <p:tgtEl>
                                          <p:spTgt spid="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100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1000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1000"/>
                                        <p:tgtEl>
                                          <p:spTgt spid="2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1000"/>
                                        <p:tgtEl>
                                          <p:spTgt spid="2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1000"/>
                                        <p:tgtEl>
                                          <p:spTgt spid="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10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1000"/>
                                        <p:tgtEl>
                                          <p:spTgt spid="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1000"/>
                                        <p:tgtEl>
                                          <p:spTgt spid="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 nodeType="clickPar">
                      <p:stCondLst>
                        <p:cond delay="indefinite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00"/>
                                        <p:tgtEl>
                                          <p:spTgt spid="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10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00"/>
                                        <p:tgtEl>
                                          <p:spTgt spid="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00"/>
                                        <p:tgtEl>
                                          <p:spTgt spid="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00"/>
                                        <p:tgtEl>
                                          <p:spTgt spid="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00"/>
                                        <p:tgtEl>
                                          <p:spTgt spid="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00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00"/>
                                        <p:tgtEl>
                                          <p:spTgt spid="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00"/>
                                        <p:tgtEl>
                                          <p:spTgt spid="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00"/>
                                        <p:tgtEl>
                                          <p:spTgt spid="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00"/>
                                        <p:tgtEl>
                                          <p:spTgt spid="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 nodeType="clickPar">
                      <p:stCondLst>
                        <p:cond delay="indefinite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1000"/>
                                        <p:tgtEl>
                                          <p:spTgt spid="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 nodeType="clickPar">
                      <p:stCondLst>
                        <p:cond delay="indefinite"/>
                      </p:stCondLst>
                      <p:childTnLst>
                        <p:par>
                          <p:cTn id="3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00"/>
                                        <p:tgtEl>
                                          <p:spTgt spid="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 nodeType="clickPar">
                      <p:stCondLst>
                        <p:cond delay="indefinite"/>
                      </p:stCondLst>
                      <p:childTnLst>
                        <p:par>
                          <p:cTn id="3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1000"/>
                                        <p:tgtEl>
                                          <p:spTgt spid="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1000"/>
                                        <p:tgtEl>
                                          <p:spTgt spid="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1000"/>
                                        <p:tgtEl>
                                          <p:spTgt spid="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10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1000"/>
                                        <p:tgtEl>
                                          <p:spTgt spid="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1000"/>
                                        <p:tgtEl>
                                          <p:spTgt spid="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1000"/>
                                        <p:tgtEl>
                                          <p:spTgt spid="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1000"/>
                                        <p:tgtEl>
                                          <p:spTgt spid="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1000"/>
                                        <p:tgtEl>
                                          <p:spTgt spid="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1000"/>
                                        <p:tgtEl>
                                          <p:spTgt spid="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 nodeType="clickPar">
                      <p:stCondLst>
                        <p:cond delay="indefinite"/>
                      </p:stCondLst>
                      <p:childTnLst>
                        <p:par>
                          <p:cTn id="3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1000"/>
                                        <p:tgtEl>
                                          <p:spTgt spid="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1000"/>
                                        <p:tgtEl>
                                          <p:spTgt spid="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7" grpId="0" animBg="1"/>
      <p:bldP spid="2178" grpId="0" animBg="1"/>
      <p:bldP spid="2179" grpId="0" animBg="1"/>
      <p:bldP spid="2180" grpId="0" animBg="1"/>
      <p:bldP spid="2181" grpId="0" animBg="1"/>
      <p:bldP spid="2182" grpId="0" animBg="1"/>
      <p:bldP spid="2183" grpId="0" animBg="1"/>
      <p:bldP spid="2184" grpId="0" animBg="1"/>
      <p:bldP spid="2186" grpId="0" animBg="1"/>
      <p:bldP spid="2187" grpId="0" animBg="1"/>
      <p:bldP spid="2188" grpId="0" animBg="1"/>
      <p:bldP spid="2189" grpId="0" animBg="1"/>
      <p:bldP spid="2190" grpId="0" animBg="1"/>
      <p:bldP spid="2191" grpId="0" animBg="1"/>
      <p:bldP spid="2192" grpId="0" animBg="1"/>
      <p:bldP spid="2193" grpId="0" animBg="1"/>
      <p:bldP spid="2195" grpId="0" animBg="1"/>
      <p:bldP spid="2196" grpId="0" animBg="1"/>
      <p:bldP spid="2197" grpId="0" animBg="1"/>
      <p:bldP spid="2198" grpId="0" animBg="1"/>
      <p:bldP spid="2199" grpId="0" animBg="1"/>
      <p:bldP spid="2200" grpId="0" animBg="1"/>
      <p:bldP spid="2201" grpId="0" animBg="1"/>
      <p:bldP spid="2202" grpId="0" animBg="1"/>
      <p:bldP spid="2203" grpId="0" animBg="1"/>
      <p:bldP spid="2204" grpId="0" animBg="1"/>
      <p:bldP spid="2205" grpId="0" animBg="1"/>
      <p:bldP spid="2206" grpId="0" animBg="1"/>
      <p:bldP spid="2207" grpId="0" animBg="1"/>
      <p:bldP spid="2208" grpId="0" animBg="1"/>
      <p:bldP spid="2209" grpId="0" animBg="1"/>
      <p:bldP spid="2210" grpId="0" animBg="1"/>
      <p:bldP spid="2211" grpId="0" animBg="1"/>
      <p:bldP spid="2212" grpId="0" animBg="1"/>
      <p:bldP spid="2213" grpId="0" animBg="1"/>
      <p:bldP spid="2214" grpId="0" animBg="1"/>
      <p:bldP spid="2215" grpId="0" animBg="1"/>
      <p:bldP spid="2216" grpId="0" animBg="1"/>
      <p:bldP spid="2217" grpId="0" animBg="1"/>
      <p:bldP spid="2218" grpId="0" animBg="1"/>
      <p:bldP spid="2219" grpId="0" animBg="1"/>
      <p:bldP spid="2220" grpId="0" animBg="1"/>
      <p:bldP spid="2221" grpId="0" animBg="1"/>
      <p:bldP spid="2226" grpId="0" animBg="1"/>
      <p:bldP spid="2227" grpId="0" animBg="1"/>
      <p:bldP spid="2231" grpId="0" animBg="1"/>
      <p:bldP spid="2232" grpId="0" animBg="1"/>
      <p:bldP spid="2233" grpId="0" animBg="1"/>
      <p:bldP spid="2236" grpId="0" animBg="1"/>
      <p:bldP spid="2237" grpId="0" animBg="1"/>
      <p:bldP spid="2238" grpId="0" animBg="1"/>
      <p:bldP spid="2239" grpId="0" animBg="1"/>
      <p:bldP spid="2241" grpId="0" animBg="1"/>
      <p:bldP spid="2242" grpId="0" animBg="1"/>
      <p:bldP spid="2243" grpId="0" animBg="1"/>
      <p:bldP spid="2244" grpId="0" animBg="1"/>
      <p:bldP spid="2245" grpId="0" animBg="1"/>
      <p:bldP spid="2246" grpId="0" animBg="1"/>
      <p:bldP spid="2247" grpId="0" animBg="1"/>
      <p:bldP spid="2248" grpId="0" animBg="1"/>
      <p:bldP spid="2249" grpId="0" animBg="1"/>
      <p:bldP spid="2250" grpId="0" animBg="1"/>
      <p:bldP spid="2251" grpId="0" animBg="1"/>
      <p:bldP spid="2252" grpId="0" animBg="1"/>
      <p:bldP spid="2253" grpId="0" animBg="1"/>
      <p:bldP spid="2254" grpId="0" animBg="1"/>
      <p:bldP spid="2255" grpId="0" animBg="1"/>
      <p:bldP spid="2256" grpId="0" animBg="1"/>
      <p:bldP spid="2257" grpId="0" animBg="1"/>
      <p:bldP spid="2258" grpId="0" animBg="1"/>
      <p:bldP spid="2259" grpId="0" animBg="1"/>
      <p:bldP spid="2260" grpId="0" animBg="1"/>
      <p:bldP spid="2261" grpId="0" animBg="1"/>
      <p:bldP spid="2262" grpId="0" animBg="1"/>
      <p:bldP spid="2263" grpId="0" animBg="1"/>
      <p:bldP spid="2264" grpId="0" animBg="1"/>
      <p:bldP spid="2265" grpId="0" animBg="1"/>
      <p:bldP spid="2266" grpId="0" animBg="1"/>
      <p:bldP spid="2267" grpId="0" animBg="1"/>
      <p:bldP spid="2268" grpId="0" animBg="1"/>
      <p:bldP spid="2269" grpId="0" animBg="1"/>
      <p:bldP spid="22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20482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484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1</a:t>
            </a:r>
          </a:p>
        </p:txBody>
      </p:sp>
      <p:sp>
        <p:nvSpPr>
          <p:cNvPr id="20485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86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87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88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89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0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1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2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3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4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5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6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7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8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499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0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1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2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3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4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5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6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7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8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09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0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1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2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3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4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5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6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7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8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19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0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1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2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3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4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5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6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7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8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29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0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1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2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3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4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5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6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7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8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0539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40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2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20541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42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3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20543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44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4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20545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46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5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20547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48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6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20549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50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7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 </a:t>
            </a:r>
            <a:r>
              <a:rPr lang="tr-TR" altLang="tr-TR" sz="32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0551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52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8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20553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54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9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20555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56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200" b="1">
                <a:solidFill>
                  <a:srgbClr val="00FF00"/>
                </a:solidFill>
              </a:rPr>
              <a:t>10</a:t>
            </a:r>
            <a:r>
              <a:rPr lang="tr-TR" altLang="tr-TR" sz="3200" b="1">
                <a:solidFill>
                  <a:srgbClr val="0000FF"/>
                </a:solidFill>
              </a:rPr>
              <a:t>x</a:t>
            </a:r>
            <a:r>
              <a:rPr lang="tr-TR" altLang="tr-TR" sz="3200" b="1">
                <a:solidFill>
                  <a:srgbClr val="FF0000"/>
                </a:solidFill>
              </a:rPr>
              <a:t> </a:t>
            </a:r>
            <a:r>
              <a:rPr lang="tr-TR" altLang="tr-TR" sz="3200" b="1"/>
              <a:t>1 </a:t>
            </a:r>
            <a:r>
              <a:rPr lang="tr-TR" altLang="tr-TR" sz="3200" b="1">
                <a:solidFill>
                  <a:srgbClr val="0000FF"/>
                </a:solidFill>
              </a:rPr>
              <a:t>=</a:t>
            </a:r>
            <a:r>
              <a:rPr lang="tr-TR" altLang="tr-TR" sz="32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0557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0558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0559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0560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0561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0562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0563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20564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1 ile Çarpalım</a:t>
            </a:r>
          </a:p>
        </p:txBody>
      </p:sp>
      <p:pic>
        <p:nvPicPr>
          <p:cNvPr id="20565" name="Picture 8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773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6" name="Picture 8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205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7" name="Picture 8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205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8" name="Picture 8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6368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9" name="Picture 89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6368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0" name="Picture 90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368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1" name="Picture 9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0686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2" name="Picture 92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0686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3" name="Picture 93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0686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4" name="Picture 94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5004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5" name="Picture 9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004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6" name="Picture 9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5004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7" name="Picture 9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8" name="Picture 9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9" name="Picture 99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0" name="Picture 100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1" name="Picture 10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2" name="Picture 102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9322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3" name="Picture 103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4" name="Picture 104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5" name="Picture 10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6" name="Picture 10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7" name="Picture 10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8" name="Picture 10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3640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9" name="Picture 109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0" name="Picture 110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1" name="Picture 11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2" name="Picture 112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3" name="Picture 113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4" name="Picture 114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5" name="Picture 11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6" name="Picture 11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7" name="Picture 11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8" name="Picture 11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9" name="Picture 119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0" name="Picture 120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1" name="Picture 12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2" name="Picture 122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3" name="Picture 123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2292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4" name="Picture 124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5" name="Picture 12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6" name="Picture 12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7" name="Picture 12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8" name="Picture 12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9" name="Picture 129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0" name="Picture 130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1" name="Picture 13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2" name="Picture 132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3" name="Picture 133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4" name="Picture 134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5004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5" name="Picture 135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06863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6" name="Picture 136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7" name="Picture 137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7974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8" name="Picture 138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3656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1" name="Picture 141" descr="bily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661025"/>
            <a:ext cx="43180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2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2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20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02" grpId="0" animBg="1"/>
      <p:bldP spid="20503" grpId="0" animBg="1"/>
      <p:bldP spid="20504" grpId="0" animBg="1"/>
      <p:bldP spid="20505" grpId="0" animBg="1"/>
      <p:bldP spid="20506" grpId="0" animBg="1"/>
      <p:bldP spid="20507" grpId="0" animBg="1"/>
      <p:bldP spid="20508" grpId="0" animBg="1"/>
      <p:bldP spid="20509" grpId="0" animBg="1"/>
      <p:bldP spid="20510" grpId="0" animBg="1"/>
      <p:bldP spid="20511" grpId="0" animBg="1"/>
      <p:bldP spid="20512" grpId="0" animBg="1"/>
      <p:bldP spid="20513" grpId="0" animBg="1"/>
      <p:bldP spid="20514" grpId="0" animBg="1"/>
      <p:bldP spid="20515" grpId="0" animBg="1"/>
      <p:bldP spid="20516" grpId="0" animBg="1"/>
      <p:bldP spid="20517" grpId="0" animBg="1"/>
      <p:bldP spid="20518" grpId="0" animBg="1"/>
      <p:bldP spid="20519" grpId="0" animBg="1"/>
      <p:bldP spid="20520" grpId="0" animBg="1"/>
      <p:bldP spid="20521" grpId="0" animBg="1"/>
      <p:bldP spid="20522" grpId="0" animBg="1"/>
      <p:bldP spid="20523" grpId="0" animBg="1"/>
      <p:bldP spid="20524" grpId="0" animBg="1"/>
      <p:bldP spid="20525" grpId="0" animBg="1"/>
      <p:bldP spid="20526" grpId="0" animBg="1"/>
      <p:bldP spid="20527" grpId="0" animBg="1"/>
      <p:bldP spid="20528" grpId="0" animBg="1"/>
      <p:bldP spid="20529" grpId="0" animBg="1"/>
      <p:bldP spid="20530" grpId="0" animBg="1"/>
      <p:bldP spid="20531" grpId="0" animBg="1"/>
      <p:bldP spid="20532" grpId="0" animBg="1"/>
      <p:bldP spid="20533" grpId="0" animBg="1"/>
      <p:bldP spid="20534" grpId="0" animBg="1"/>
      <p:bldP spid="20535" grpId="0" animBg="1"/>
      <p:bldP spid="20536" grpId="0" animBg="1"/>
      <p:bldP spid="20537" grpId="0" animBg="1"/>
      <p:bldP spid="20538" grpId="0" animBg="1"/>
      <p:bldP spid="20539" grpId="0" animBg="1"/>
      <p:bldP spid="20540" grpId="0" animBg="1"/>
      <p:bldP spid="20541" grpId="0" animBg="1"/>
      <p:bldP spid="20542" grpId="0" animBg="1"/>
      <p:bldP spid="20543" grpId="0" animBg="1"/>
      <p:bldP spid="20544" grpId="0" animBg="1"/>
      <p:bldP spid="20545" grpId="0" animBg="1"/>
      <p:bldP spid="20546" grpId="0" animBg="1"/>
      <p:bldP spid="20547" grpId="0" animBg="1"/>
      <p:bldP spid="20548" grpId="0" animBg="1"/>
      <p:bldP spid="20549" grpId="0" animBg="1"/>
      <p:bldP spid="20550" grpId="0" animBg="1"/>
      <p:bldP spid="20551" grpId="0" animBg="1"/>
      <p:bldP spid="20552" grpId="0" animBg="1"/>
      <p:bldP spid="20553" grpId="0" animBg="1"/>
      <p:bldP spid="20554" grpId="0" animBg="1"/>
      <p:bldP spid="20555" grpId="0" animBg="1"/>
      <p:bldP spid="20556" grpId="0" animBg="1"/>
      <p:bldP spid="20557" grpId="0" animBg="1"/>
      <p:bldP spid="20558" grpId="0" animBg="1"/>
      <p:bldP spid="20559" grpId="0" animBg="1"/>
      <p:bldP spid="20560" grpId="0" animBg="1"/>
      <p:bldP spid="20561" grpId="0" animBg="1"/>
      <p:bldP spid="20562" grpId="0" animBg="1"/>
      <p:bldP spid="20563" grpId="0" animBg="1"/>
      <p:bldP spid="205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1266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68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11269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0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1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2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3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4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5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6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7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8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79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0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1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2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3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4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5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6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7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8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89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0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1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2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3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4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5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6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7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8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299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0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1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2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3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4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5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6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7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8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09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0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1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2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3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4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5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6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7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8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19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20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21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22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2</a:t>
            </a:r>
          </a:p>
        </p:txBody>
      </p:sp>
      <p:sp>
        <p:nvSpPr>
          <p:cNvPr id="11323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4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11325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6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1327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8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11329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0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11331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2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1333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4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1335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6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11337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8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1339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40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1341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342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1343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344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1345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1346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1347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1348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2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  <p:bldP spid="11293" grpId="0" animBg="1"/>
      <p:bldP spid="11294" grpId="0" animBg="1"/>
      <p:bldP spid="11295" grpId="0" animBg="1"/>
      <p:bldP spid="11296" grpId="0" animBg="1"/>
      <p:bldP spid="11297" grpId="0" animBg="1"/>
      <p:bldP spid="11298" grpId="0" animBg="1"/>
      <p:bldP spid="11299" grpId="0" animBg="1"/>
      <p:bldP spid="11300" grpId="0" animBg="1"/>
      <p:bldP spid="11301" grpId="0" animBg="1"/>
      <p:bldP spid="11302" grpId="0" animBg="1"/>
      <p:bldP spid="11303" grpId="0" animBg="1"/>
      <p:bldP spid="11304" grpId="0" animBg="1"/>
      <p:bldP spid="11305" grpId="0" animBg="1"/>
      <p:bldP spid="11306" grpId="0" animBg="1"/>
      <p:bldP spid="11307" grpId="0" animBg="1"/>
      <p:bldP spid="11308" grpId="0" animBg="1"/>
      <p:bldP spid="11309" grpId="0" animBg="1"/>
      <p:bldP spid="11310" grpId="0" animBg="1"/>
      <p:bldP spid="11311" grpId="0" animBg="1"/>
      <p:bldP spid="11312" grpId="0" animBg="1"/>
      <p:bldP spid="11313" grpId="0" animBg="1"/>
      <p:bldP spid="11314" grpId="0" animBg="1"/>
      <p:bldP spid="11315" grpId="0" animBg="1"/>
      <p:bldP spid="11316" grpId="0" animBg="1"/>
      <p:bldP spid="11317" grpId="0" animBg="1"/>
      <p:bldP spid="11318" grpId="0" animBg="1"/>
      <p:bldP spid="11319" grpId="0" animBg="1"/>
      <p:bldP spid="11320" grpId="0" animBg="1"/>
      <p:bldP spid="11321" grpId="0" animBg="1"/>
      <p:bldP spid="11322" grpId="0" animBg="1"/>
      <p:bldP spid="11323" grpId="0" animBg="1"/>
      <p:bldP spid="11324" grpId="0" animBg="1"/>
      <p:bldP spid="11325" grpId="0" animBg="1"/>
      <p:bldP spid="11326" grpId="0" animBg="1"/>
      <p:bldP spid="11327" grpId="0" animBg="1"/>
      <p:bldP spid="11328" grpId="0" animBg="1"/>
      <p:bldP spid="11329" grpId="0" animBg="1"/>
      <p:bldP spid="11330" grpId="0" animBg="1"/>
      <p:bldP spid="11331" grpId="0" animBg="1"/>
      <p:bldP spid="11332" grpId="0" animBg="1"/>
      <p:bldP spid="11333" grpId="0" animBg="1"/>
      <p:bldP spid="11334" grpId="0" animBg="1"/>
      <p:bldP spid="11335" grpId="0" animBg="1"/>
      <p:bldP spid="11336" grpId="0" animBg="1"/>
      <p:bldP spid="11337" grpId="0" animBg="1"/>
      <p:bldP spid="11338" grpId="0" animBg="1"/>
      <p:bldP spid="11339" grpId="0" animBg="1"/>
      <p:bldP spid="11340" grpId="0" animBg="1"/>
      <p:bldP spid="11341" grpId="0" animBg="1"/>
      <p:bldP spid="11342" grpId="0" animBg="1"/>
      <p:bldP spid="11343" grpId="0" animBg="1"/>
      <p:bldP spid="11344" grpId="0" animBg="1"/>
      <p:bldP spid="11345" grpId="0" animBg="1"/>
      <p:bldP spid="11346" grpId="0" animBg="1"/>
      <p:bldP spid="11347" grpId="0" animBg="1"/>
      <p:bldP spid="113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22530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32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22533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4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5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6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7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8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39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0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1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2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3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4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5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6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7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8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49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0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1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2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3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4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5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6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7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8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59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0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1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2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3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4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5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6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7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8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69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0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1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2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3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4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5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6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7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8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79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0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1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2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3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4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5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6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2587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88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22589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0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22591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2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22593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4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22595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6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22597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598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2599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600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22601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602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22603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2604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2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22605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2606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2607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2608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2609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2610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2611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22612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2 ile Çarpalım</a:t>
            </a:r>
          </a:p>
        </p:txBody>
      </p:sp>
      <p:pic>
        <p:nvPicPr>
          <p:cNvPr id="22613" name="Picture 8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843213" y="17732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4" name="Picture 86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484438" y="22050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5" name="Picture 8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132138" y="22050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6" name="Picture 8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124075" y="2659063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7" name="Picture 8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771775" y="2659063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8" name="Picture 90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763713" y="30686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19" name="Picture 91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411413" y="30686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0" name="Picture 92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060700" y="30686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1" name="Picture 93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708400" y="30686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2" name="Picture 9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476375" y="35004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3" name="Picture 9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124075" y="35004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5" name="Picture 9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348038" y="26368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6" name="Picture 9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843213" y="35004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7" name="Picture 9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490913" y="35004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2" name="Picture 10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187450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3" name="Picture 10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835150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5" name="Picture 10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5940425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6" name="Picture 10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140200" y="3500438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7" name="Picture 10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492500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8" name="Picture 110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484438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9" name="Picture 111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132138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0" name="Picture 112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781425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1" name="Picture 113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429125" y="39338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2" name="Picture 11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971550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3" name="Picture 11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619250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4" name="Picture 116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268538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5" name="Picture 11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916238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6" name="Picture 11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684213" y="47974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7" name="Picture 11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331913" y="47974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8" name="Picture 120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981200" y="47974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49" name="Picture 121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628900" y="47974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0" name="Picture 122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348038" y="48196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1" name="Picture 123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995738" y="48196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2" name="Picture 12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645025" y="48196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3" name="Picture 12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5292725" y="48196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4" name="Picture 126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95288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5" name="Picture 12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042988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6" name="Picture 12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692275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7" name="Picture 12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339975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8" name="Picture 130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916238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59" name="Picture 131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563938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0" name="Picture 132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213225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1" name="Picture 133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860925" y="5251450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2" name="Picture 13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79388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3" name="Picture 13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827088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4" name="Picture 136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1476375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5" name="Picture 137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124075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6" name="Picture 138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2698750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7" name="Picture 139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346450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8" name="Picture 140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3995738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69" name="Picture 141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643438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70" name="Picture 142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5292725" y="56610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71" name="Picture 143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140200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72" name="Picture 144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4787900" y="43656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73" name="Picture 145" descr="MCFD01667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20">
            <a:off x="5508625" y="5229225"/>
            <a:ext cx="4318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2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2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2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2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2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2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2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2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2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2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22545" grpId="0" animBg="1"/>
      <p:bldP spid="22546" grpId="0" animBg="1"/>
      <p:bldP spid="22547" grpId="0" animBg="1"/>
      <p:bldP spid="22548" grpId="0" animBg="1"/>
      <p:bldP spid="22549" grpId="0" animBg="1"/>
      <p:bldP spid="22550" grpId="0" animBg="1"/>
      <p:bldP spid="22551" grpId="0" animBg="1"/>
      <p:bldP spid="22552" grpId="0" animBg="1"/>
      <p:bldP spid="22553" grpId="0" animBg="1"/>
      <p:bldP spid="22554" grpId="0" animBg="1"/>
      <p:bldP spid="22555" grpId="0" animBg="1"/>
      <p:bldP spid="22556" grpId="0" animBg="1"/>
      <p:bldP spid="22557" grpId="0" animBg="1"/>
      <p:bldP spid="22558" grpId="0" animBg="1"/>
      <p:bldP spid="22559" grpId="0" animBg="1"/>
      <p:bldP spid="22560" grpId="0" animBg="1"/>
      <p:bldP spid="22561" grpId="0" animBg="1"/>
      <p:bldP spid="22562" grpId="0" animBg="1"/>
      <p:bldP spid="22563" grpId="0" animBg="1"/>
      <p:bldP spid="22564" grpId="0" animBg="1"/>
      <p:bldP spid="22565" grpId="0" animBg="1"/>
      <p:bldP spid="22566" grpId="0" animBg="1"/>
      <p:bldP spid="22567" grpId="0" animBg="1"/>
      <p:bldP spid="22568" grpId="0" animBg="1"/>
      <p:bldP spid="22569" grpId="0" animBg="1"/>
      <p:bldP spid="22570" grpId="0" animBg="1"/>
      <p:bldP spid="22571" grpId="0" animBg="1"/>
      <p:bldP spid="22572" grpId="0" animBg="1"/>
      <p:bldP spid="22573" grpId="0" animBg="1"/>
      <p:bldP spid="22574" grpId="0" animBg="1"/>
      <p:bldP spid="22575" grpId="0" animBg="1"/>
      <p:bldP spid="22576" grpId="0" animBg="1"/>
      <p:bldP spid="22577" grpId="0" animBg="1"/>
      <p:bldP spid="22578" grpId="0" animBg="1"/>
      <p:bldP spid="22579" grpId="0" animBg="1"/>
      <p:bldP spid="22580" grpId="0" animBg="1"/>
      <p:bldP spid="22581" grpId="0" animBg="1"/>
      <p:bldP spid="22582" grpId="0" animBg="1"/>
      <p:bldP spid="22583" grpId="0" animBg="1"/>
      <p:bldP spid="22584" grpId="0" animBg="1"/>
      <p:bldP spid="22585" grpId="0" animBg="1"/>
      <p:bldP spid="22586" grpId="0" animBg="1"/>
      <p:bldP spid="22587" grpId="0" animBg="1"/>
      <p:bldP spid="22588" grpId="0" animBg="1"/>
      <p:bldP spid="22589" grpId="0" animBg="1"/>
      <p:bldP spid="22590" grpId="0" animBg="1"/>
      <p:bldP spid="22591" grpId="0" animBg="1"/>
      <p:bldP spid="22592" grpId="0" animBg="1"/>
      <p:bldP spid="22593" grpId="0" animBg="1"/>
      <p:bldP spid="22594" grpId="0" animBg="1"/>
      <p:bldP spid="22595" grpId="0" animBg="1"/>
      <p:bldP spid="22596" grpId="0" animBg="1"/>
      <p:bldP spid="22597" grpId="0" animBg="1"/>
      <p:bldP spid="22598" grpId="0" animBg="1"/>
      <p:bldP spid="22599" grpId="0" animBg="1"/>
      <p:bldP spid="22600" grpId="0" animBg="1"/>
      <p:bldP spid="22601" grpId="0" animBg="1"/>
      <p:bldP spid="22602" grpId="0" animBg="1"/>
      <p:bldP spid="22603" grpId="0" animBg="1"/>
      <p:bldP spid="22604" grpId="0" animBg="1"/>
      <p:bldP spid="22605" grpId="0" animBg="1"/>
      <p:bldP spid="22606" grpId="0" animBg="1"/>
      <p:bldP spid="22607" grpId="0" animBg="1"/>
      <p:bldP spid="22608" grpId="0" animBg="1"/>
      <p:bldP spid="22609" grpId="0" animBg="1"/>
      <p:bldP spid="22610" grpId="0" animBg="1"/>
      <p:bldP spid="22611" grpId="0" animBg="1"/>
      <p:bldP spid="226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2290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292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12293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4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5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6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7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8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299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0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1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2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3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4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5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6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7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8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09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0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1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2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3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4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5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6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7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8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19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0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1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2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3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4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5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6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7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8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29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0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1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2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3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4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5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6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7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8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39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0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1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2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3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4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5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6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3</a:t>
            </a:r>
          </a:p>
        </p:txBody>
      </p:sp>
      <p:sp>
        <p:nvSpPr>
          <p:cNvPr id="12347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48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2349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0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12351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2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2353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4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12355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6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2357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8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12359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0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2361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2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27</a:t>
            </a:r>
          </a:p>
        </p:txBody>
      </p:sp>
      <p:sp>
        <p:nvSpPr>
          <p:cNvPr id="12363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4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12365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366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2367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368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2369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2370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2371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2372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3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 animBg="1"/>
      <p:bldP spid="12310" grpId="0" animBg="1"/>
      <p:bldP spid="12311" grpId="0" animBg="1"/>
      <p:bldP spid="12312" grpId="0" animBg="1"/>
      <p:bldP spid="12313" grpId="0" animBg="1"/>
      <p:bldP spid="12314" grpId="0" animBg="1"/>
      <p:bldP spid="12315" grpId="0" animBg="1"/>
      <p:bldP spid="12316" grpId="0" animBg="1"/>
      <p:bldP spid="12317" grpId="0" animBg="1"/>
      <p:bldP spid="12318" grpId="0" animBg="1"/>
      <p:bldP spid="12319" grpId="0" animBg="1"/>
      <p:bldP spid="12320" grpId="0" animBg="1"/>
      <p:bldP spid="12321" grpId="0" animBg="1"/>
      <p:bldP spid="12322" grpId="0" animBg="1"/>
      <p:bldP spid="12323" grpId="0" animBg="1"/>
      <p:bldP spid="12324" grpId="0" animBg="1"/>
      <p:bldP spid="12325" grpId="0" animBg="1"/>
      <p:bldP spid="12326" grpId="0" animBg="1"/>
      <p:bldP spid="12327" grpId="0" animBg="1"/>
      <p:bldP spid="12328" grpId="0" animBg="1"/>
      <p:bldP spid="12329" grpId="0" animBg="1"/>
      <p:bldP spid="12330" grpId="0" animBg="1"/>
      <p:bldP spid="12331" grpId="0" animBg="1"/>
      <p:bldP spid="12332" grpId="0" animBg="1"/>
      <p:bldP spid="12333" grpId="0" animBg="1"/>
      <p:bldP spid="12334" grpId="0" animBg="1"/>
      <p:bldP spid="12335" grpId="0" animBg="1"/>
      <p:bldP spid="12336" grpId="0" animBg="1"/>
      <p:bldP spid="12337" grpId="0" animBg="1"/>
      <p:bldP spid="12338" grpId="0" animBg="1"/>
      <p:bldP spid="12339" grpId="0" animBg="1"/>
      <p:bldP spid="12340" grpId="0" animBg="1"/>
      <p:bldP spid="12341" grpId="0" animBg="1"/>
      <p:bldP spid="12342" grpId="0" animBg="1"/>
      <p:bldP spid="12343" grpId="0" animBg="1"/>
      <p:bldP spid="12344" grpId="0" animBg="1"/>
      <p:bldP spid="12345" grpId="0" animBg="1"/>
      <p:bldP spid="12346" grpId="0" animBg="1"/>
      <p:bldP spid="12347" grpId="0" animBg="1"/>
      <p:bldP spid="12348" grpId="0" animBg="1"/>
      <p:bldP spid="12349" grpId="0" animBg="1"/>
      <p:bldP spid="12350" grpId="0" animBg="1"/>
      <p:bldP spid="12351" grpId="0" animBg="1"/>
      <p:bldP spid="12352" grpId="0" animBg="1"/>
      <p:bldP spid="12353" grpId="0" animBg="1"/>
      <p:bldP spid="12354" grpId="0" animBg="1"/>
      <p:bldP spid="12355" grpId="0" animBg="1"/>
      <p:bldP spid="12356" grpId="0" animBg="1"/>
      <p:bldP spid="12357" grpId="0" animBg="1"/>
      <p:bldP spid="12358" grpId="0" animBg="1"/>
      <p:bldP spid="12359" grpId="0" animBg="1"/>
      <p:bldP spid="12360" grpId="0" animBg="1"/>
      <p:bldP spid="12361" grpId="0" animBg="1"/>
      <p:bldP spid="12362" grpId="0" animBg="1"/>
      <p:bldP spid="12363" grpId="0" animBg="1"/>
      <p:bldP spid="12364" grpId="0" animBg="1"/>
      <p:bldP spid="12365" grpId="0" animBg="1"/>
      <p:bldP spid="12366" grpId="0" animBg="1"/>
      <p:bldP spid="12367" grpId="0" animBg="1"/>
      <p:bldP spid="12368" grpId="0" animBg="1"/>
      <p:bldP spid="12369" grpId="0" animBg="1"/>
      <p:bldP spid="12370" grpId="0" animBg="1"/>
      <p:bldP spid="12371" grpId="0" animBg="1"/>
      <p:bldP spid="123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24578" name="AutoShape 2" descr="Gazete kağıdı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580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24581" name="AutoShape 5" descr="Gazete kağıdı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2" name="AutoShape 6" descr="Gazete kağıdı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3" name="AutoShape 7" descr="Gazete kağıdı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4" name="AutoShape 8" descr="Gazete kağıdı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5" name="AutoShape 9" descr="Gazete kağıdı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6" name="AutoShape 10" descr="Gazete kağıdı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7" name="AutoShape 11" descr="Gazete kağıdı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8" name="AutoShape 12" descr="Gazete kağıdı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89" name="AutoShape 13" descr="Gazete kağıdı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0" name="AutoShape 14" descr="Gazete kağıdı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1" name="AutoShape 15" descr="Gazete kağıdı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2" name="AutoShape 16" descr="Gazete kağıdı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3" name="AutoShape 17" descr="Gazete kağıdı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4" name="AutoShape 18" descr="Gazete kağıdı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5" name="AutoShape 19" descr="Gazete kağıdı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6" name="AutoShape 20" descr="Gazete kağıdı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7" name="AutoShape 21" descr="Gazete kağıdı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8" name="AutoShape 22" descr="Gazete kağıdı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599" name="AutoShape 23" descr="Gazete kağıdı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0" name="AutoShape 24" descr="Gazete kağıdı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1" name="AutoShape 25" descr="Gazete kağıdı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2" name="AutoShape 26" descr="Gazete kağıdı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3" name="AutoShape 27" descr="Gazete kağıdı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4" name="AutoShape 28" descr="Gazete kağıdı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5" name="AutoShape 29" descr="Gazete kağıdı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6" name="AutoShape 30" descr="Gazete kağıdı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7" name="AutoShape 31" descr="Gazete kağıdı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8" name="AutoShape 32" descr="Gazete kağıdı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09" name="AutoShape 33" descr="Gazete kağıdı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0" name="AutoShape 34" descr="Gazete kağıdı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1" name="AutoShape 35" descr="Gazete kağıdı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2" name="AutoShape 36" descr="Gazete kağıdı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3" name="AutoShape 37" descr="Gazete kağıdı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4" name="AutoShape 38" descr="Gazete kağıdı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5" name="AutoShape 39" descr="Gazete kağıdı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6" name="AutoShape 40" descr="Gazete kağıdı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7" name="AutoShape 41" descr="Gazete kağıdı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8" name="AutoShape 42" descr="Gazete kağıdı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19" name="AutoShape 43" descr="Gazete kağıdı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0" name="AutoShape 44" descr="Gazete kağıdı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1" name="AutoShape 45" descr="Gazete kağıdı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2" name="AutoShape 46" descr="Gazete kağıdı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3" name="AutoShape 47" descr="Gazete kağıdı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4" name="AutoShape 48" descr="Gazete kağıdı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5" name="AutoShape 49" descr="Gazete kağıdı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6" name="AutoShape 50" descr="Gazete kağıdı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7" name="AutoShape 51" descr="Gazete kağıdı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8" name="AutoShape 52" descr="Gazete kağıdı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29" name="AutoShape 53" descr="Gazete kağıdı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0" name="AutoShape 54" descr="Gazete kağıdı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1" name="AutoShape 55" descr="Gazete kağıdı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2" name="AutoShape 56" descr="Gazete kağıdı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3" name="AutoShape 57" descr="Gazete kağıdı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4" name="AutoShape 58" descr="Gazete kağıdı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4635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36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24637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38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24639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40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24641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42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24643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44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24645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46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24647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48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24649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50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27</a:t>
            </a:r>
          </a:p>
        </p:txBody>
      </p:sp>
      <p:sp>
        <p:nvSpPr>
          <p:cNvPr id="24651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4652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3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24653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4654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4655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4656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4657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4658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4659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24660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3 ile Çarpalım</a:t>
            </a:r>
          </a:p>
        </p:txBody>
      </p:sp>
      <p:pic>
        <p:nvPicPr>
          <p:cNvPr id="24663" name="Picture 8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897188" y="17922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4" name="Picture 8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536825" y="22240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5" name="Picture 8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184525" y="22240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6" name="Picture 9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105025" y="26558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7" name="Picture 91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681288" y="26558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8" name="Picture 92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400425" y="26558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69" name="Picture 9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744663" y="30876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0" name="Picture 94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320925" y="30876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1" name="Picture 95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040063" y="30876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2" name="Picture 96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457325" y="35194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3" name="Picture 9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033588" y="35194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4" name="Picture 9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752725" y="35194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5" name="Picture 9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239838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6" name="Picture 10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816100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7" name="Picture 101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535238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8" name="Picture 102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952500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79" name="Picture 10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528763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0" name="Picture 104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247900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1" name="Picture 105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186113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2" name="Picture 106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762375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3" name="Picture 10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481513" y="39528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4" name="Picture 10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897188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5" name="Picture 10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473450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6" name="Picture 11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192588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7" name="Picture 111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663575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8" name="Picture 112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239838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89" name="Picture 11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958975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0" name="Picture 114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608263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1" name="Picture 115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184525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2" name="Picture 116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903663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3" name="Picture 11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47675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4" name="Picture 11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023938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5" name="Picture 11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743075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6" name="Picture 12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247900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7" name="Picture 121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824163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8" name="Picture 122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543300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99" name="Picture 12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192588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0" name="Picture 124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768850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1" name="Picture 125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5487988" y="52482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2" name="Picture 126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-19050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3" name="Picture 12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557213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4" name="Picture 12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276350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5" name="Picture 12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1960563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6" name="Picture 13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2536825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7" name="Picture 131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255963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8" name="Picture 132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760788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09" name="Picture 13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337050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0" name="Picture 134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5056188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1" name="Picture 135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5273675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2" name="Picture 136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624388" y="48164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3" name="Picture 137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5992813" y="56800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4" name="Picture 138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473450" y="35194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5" name="Picture 139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121150" y="35194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6" name="Picture 140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3760788" y="3087688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19" name="Picture 143" descr="ED0018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6287">
            <a:off x="4840288" y="4384675"/>
            <a:ext cx="3968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4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2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2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2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2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2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24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2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2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2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2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2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24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2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5" grpId="0" animBg="1"/>
      <p:bldP spid="24596" grpId="0" animBg="1"/>
      <p:bldP spid="24597" grpId="0" animBg="1"/>
      <p:bldP spid="24598" grpId="0" animBg="1"/>
      <p:bldP spid="24599" grpId="0" animBg="1"/>
      <p:bldP spid="24600" grpId="0" animBg="1"/>
      <p:bldP spid="24601" grpId="0" animBg="1"/>
      <p:bldP spid="24602" grpId="0" animBg="1"/>
      <p:bldP spid="24603" grpId="0" animBg="1"/>
      <p:bldP spid="24604" grpId="0" animBg="1"/>
      <p:bldP spid="24605" grpId="0" animBg="1"/>
      <p:bldP spid="24606" grpId="0" animBg="1"/>
      <p:bldP spid="24607" grpId="0" animBg="1"/>
      <p:bldP spid="24608" grpId="0" animBg="1"/>
      <p:bldP spid="24609" grpId="0" animBg="1"/>
      <p:bldP spid="24610" grpId="0" animBg="1"/>
      <p:bldP spid="24611" grpId="0" animBg="1"/>
      <p:bldP spid="24612" grpId="0" animBg="1"/>
      <p:bldP spid="24613" grpId="0" animBg="1"/>
      <p:bldP spid="24614" grpId="0" animBg="1"/>
      <p:bldP spid="24615" grpId="0" animBg="1"/>
      <p:bldP spid="24616" grpId="0" animBg="1"/>
      <p:bldP spid="24617" grpId="0" animBg="1"/>
      <p:bldP spid="24618" grpId="0" animBg="1"/>
      <p:bldP spid="24619" grpId="0" animBg="1"/>
      <p:bldP spid="24620" grpId="0" animBg="1"/>
      <p:bldP spid="24621" grpId="0" animBg="1"/>
      <p:bldP spid="24622" grpId="0" animBg="1"/>
      <p:bldP spid="24623" grpId="0" animBg="1"/>
      <p:bldP spid="24624" grpId="0" animBg="1"/>
      <p:bldP spid="24625" grpId="0" animBg="1"/>
      <p:bldP spid="24626" grpId="0" animBg="1"/>
      <p:bldP spid="24627" grpId="0" animBg="1"/>
      <p:bldP spid="24628" grpId="0" animBg="1"/>
      <p:bldP spid="24629" grpId="0" animBg="1"/>
      <p:bldP spid="24630" grpId="0" animBg="1"/>
      <p:bldP spid="24631" grpId="0" animBg="1"/>
      <p:bldP spid="24632" grpId="0" animBg="1"/>
      <p:bldP spid="24633" grpId="0" animBg="1"/>
      <p:bldP spid="24634" grpId="0" animBg="1"/>
      <p:bldP spid="24635" grpId="0" animBg="1"/>
      <p:bldP spid="24636" grpId="0" animBg="1"/>
      <p:bldP spid="24637" grpId="0" animBg="1"/>
      <p:bldP spid="24638" grpId="0" animBg="1"/>
      <p:bldP spid="24639" grpId="0" animBg="1"/>
      <p:bldP spid="24640" grpId="0" animBg="1"/>
      <p:bldP spid="24641" grpId="0" animBg="1"/>
      <p:bldP spid="24642" grpId="0" animBg="1"/>
      <p:bldP spid="24643" grpId="0" animBg="1"/>
      <p:bldP spid="24644" grpId="0" animBg="1"/>
      <p:bldP spid="24645" grpId="0" animBg="1"/>
      <p:bldP spid="24646" grpId="0" animBg="1"/>
      <p:bldP spid="24647" grpId="0" animBg="1"/>
      <p:bldP spid="24648" grpId="0" animBg="1"/>
      <p:bldP spid="24649" grpId="0" animBg="1"/>
      <p:bldP spid="24650" grpId="0" animBg="1"/>
      <p:bldP spid="24651" grpId="0" animBg="1"/>
      <p:bldP spid="24652" grpId="0" animBg="1"/>
      <p:bldP spid="24653" grpId="0" animBg="1"/>
      <p:bldP spid="24654" grpId="0" animBg="1"/>
      <p:bldP spid="24655" grpId="0" animBg="1"/>
      <p:bldP spid="24656" grpId="0" animBg="1"/>
      <p:bldP spid="24657" grpId="0" animBg="1"/>
      <p:bldP spid="24658" grpId="0" animBg="1"/>
      <p:bldP spid="24659" grpId="0" animBg="1"/>
      <p:bldP spid="246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13314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16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13317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18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19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0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1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2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3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4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5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6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7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8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29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0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1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2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3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4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5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6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7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8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39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0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1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2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3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4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5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6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7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8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49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0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1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2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3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4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5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6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7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8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59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0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1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2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3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4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5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6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7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8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69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70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 b="1"/>
              <a:t>4</a:t>
            </a:r>
          </a:p>
        </p:txBody>
      </p:sp>
      <p:sp>
        <p:nvSpPr>
          <p:cNvPr id="13371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2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13373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4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3375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6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13377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8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13379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0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3381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2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3383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4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32</a:t>
            </a:r>
          </a:p>
        </p:txBody>
      </p:sp>
      <p:sp>
        <p:nvSpPr>
          <p:cNvPr id="13385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6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36</a:t>
            </a:r>
          </a:p>
        </p:txBody>
      </p:sp>
      <p:sp>
        <p:nvSpPr>
          <p:cNvPr id="13387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8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3389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390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13391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392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3393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3394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3395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13396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4 ile Çarpalım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  <p:bldP spid="13334" grpId="0" animBg="1"/>
      <p:bldP spid="13335" grpId="0" animBg="1"/>
      <p:bldP spid="13336" grpId="0" animBg="1"/>
      <p:bldP spid="13337" grpId="0" animBg="1"/>
      <p:bldP spid="13338" grpId="0" animBg="1"/>
      <p:bldP spid="13339" grpId="0" animBg="1"/>
      <p:bldP spid="13340" grpId="0" animBg="1"/>
      <p:bldP spid="13341" grpId="0" animBg="1"/>
      <p:bldP spid="13342" grpId="0" animBg="1"/>
      <p:bldP spid="13343" grpId="0" animBg="1"/>
      <p:bldP spid="13344" grpId="0" animBg="1"/>
      <p:bldP spid="13345" grpId="0" animBg="1"/>
      <p:bldP spid="13346" grpId="0" animBg="1"/>
      <p:bldP spid="13347" grpId="0" animBg="1"/>
      <p:bldP spid="13348" grpId="0" animBg="1"/>
      <p:bldP spid="13349" grpId="0" animBg="1"/>
      <p:bldP spid="13350" grpId="0" animBg="1"/>
      <p:bldP spid="13351" grpId="0" animBg="1"/>
      <p:bldP spid="13352" grpId="0" animBg="1"/>
      <p:bldP spid="13353" grpId="0" animBg="1"/>
      <p:bldP spid="13354" grpId="0" animBg="1"/>
      <p:bldP spid="13355" grpId="0" animBg="1"/>
      <p:bldP spid="13356" grpId="0" animBg="1"/>
      <p:bldP spid="13357" grpId="0" animBg="1"/>
      <p:bldP spid="13358" grpId="0" animBg="1"/>
      <p:bldP spid="13359" grpId="0" animBg="1"/>
      <p:bldP spid="13360" grpId="0" animBg="1"/>
      <p:bldP spid="13361" grpId="0" animBg="1"/>
      <p:bldP spid="13362" grpId="0" animBg="1"/>
      <p:bldP spid="13363" grpId="0" animBg="1"/>
      <p:bldP spid="13364" grpId="0" animBg="1"/>
      <p:bldP spid="13365" grpId="0" animBg="1"/>
      <p:bldP spid="13366" grpId="0" animBg="1"/>
      <p:bldP spid="13367" grpId="0" animBg="1"/>
      <p:bldP spid="13368" grpId="0" animBg="1"/>
      <p:bldP spid="13369" grpId="0" animBg="1"/>
      <p:bldP spid="13370" grpId="0" animBg="1"/>
      <p:bldP spid="13371" grpId="0" animBg="1"/>
      <p:bldP spid="13372" grpId="0" animBg="1"/>
      <p:bldP spid="13373" grpId="0" animBg="1"/>
      <p:bldP spid="13374" grpId="0" animBg="1"/>
      <p:bldP spid="13375" grpId="0" animBg="1"/>
      <p:bldP spid="13376" grpId="0" animBg="1"/>
      <p:bldP spid="13377" grpId="0" animBg="1"/>
      <p:bldP spid="13378" grpId="0" animBg="1"/>
      <p:bldP spid="13379" grpId="0" animBg="1"/>
      <p:bldP spid="13380" grpId="0" animBg="1"/>
      <p:bldP spid="13381" grpId="0" animBg="1"/>
      <p:bldP spid="13382" grpId="0" animBg="1"/>
      <p:bldP spid="13383" grpId="0" animBg="1"/>
      <p:bldP spid="13384" grpId="0" animBg="1"/>
      <p:bldP spid="13385" grpId="0" animBg="1"/>
      <p:bldP spid="13386" grpId="0" animBg="1"/>
      <p:bldP spid="13387" grpId="0" animBg="1"/>
      <p:bldP spid="13388" grpId="0" animBg="1"/>
      <p:bldP spid="13389" grpId="0" animBg="1"/>
      <p:bldP spid="13390" grpId="0" animBg="1"/>
      <p:bldP spid="13391" grpId="0" animBg="1"/>
      <p:bldP spid="13392" grpId="0" animBg="1"/>
      <p:bldP spid="13393" grpId="0" animBg="1"/>
      <p:bldP spid="13394" grpId="0" animBg="1"/>
      <p:bldP spid="13395" grpId="0" animBg="1"/>
      <p:bldP spid="133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altLang="tr-TR" smtClean="0"/>
              <a:t>www.slaytyerim.com</a:t>
            </a:r>
            <a:endParaRPr lang="tr-TR" altLang="tr-TR"/>
          </a:p>
        </p:txBody>
      </p:sp>
      <p:sp>
        <p:nvSpPr>
          <p:cNvPr id="25602" name="AutoShape 2" descr="Meşe"/>
          <p:cNvSpPr>
            <a:spLocks noChangeArrowheads="1"/>
          </p:cNvSpPr>
          <p:nvPr/>
        </p:nvSpPr>
        <p:spPr bwMode="auto">
          <a:xfrm>
            <a:off x="2771775" y="1773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3779838" y="2417763"/>
            <a:ext cx="309721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04" name="AutoShape 4" descr="Meşe"/>
          <p:cNvSpPr>
            <a:spLocks noChangeArrowheads="1"/>
          </p:cNvSpPr>
          <p:nvPr/>
        </p:nvSpPr>
        <p:spPr bwMode="auto">
          <a:xfrm>
            <a:off x="6877050" y="17700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25605" name="AutoShape 5" descr="Meşe"/>
          <p:cNvSpPr>
            <a:spLocks noChangeArrowheads="1"/>
          </p:cNvSpPr>
          <p:nvPr/>
        </p:nvSpPr>
        <p:spPr bwMode="auto">
          <a:xfrm>
            <a:off x="2411413" y="2205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06" name="AutoShape 6" descr="Meşe"/>
          <p:cNvSpPr>
            <a:spLocks noChangeArrowheads="1"/>
          </p:cNvSpPr>
          <p:nvPr/>
        </p:nvSpPr>
        <p:spPr bwMode="auto">
          <a:xfrm>
            <a:off x="3059113" y="2205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07" name="AutoShape 7" descr="Meşe"/>
          <p:cNvSpPr>
            <a:spLocks noChangeArrowheads="1"/>
          </p:cNvSpPr>
          <p:nvPr/>
        </p:nvSpPr>
        <p:spPr bwMode="auto">
          <a:xfrm>
            <a:off x="2051050" y="2636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08" name="AutoShape 8" descr="Meşe"/>
          <p:cNvSpPr>
            <a:spLocks noChangeArrowheads="1"/>
          </p:cNvSpPr>
          <p:nvPr/>
        </p:nvSpPr>
        <p:spPr bwMode="auto">
          <a:xfrm>
            <a:off x="2698750" y="2636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09" name="AutoShape 9" descr="Meşe"/>
          <p:cNvSpPr>
            <a:spLocks noChangeArrowheads="1"/>
          </p:cNvSpPr>
          <p:nvPr/>
        </p:nvSpPr>
        <p:spPr bwMode="auto">
          <a:xfrm>
            <a:off x="3346450" y="2636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0" name="AutoShape 10" descr="Meşe"/>
          <p:cNvSpPr>
            <a:spLocks noChangeArrowheads="1"/>
          </p:cNvSpPr>
          <p:nvPr/>
        </p:nvSpPr>
        <p:spPr bwMode="auto">
          <a:xfrm>
            <a:off x="1690688" y="3068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1" name="AutoShape 11" descr="Meşe"/>
          <p:cNvSpPr>
            <a:spLocks noChangeArrowheads="1"/>
          </p:cNvSpPr>
          <p:nvPr/>
        </p:nvSpPr>
        <p:spPr bwMode="auto">
          <a:xfrm>
            <a:off x="2338388" y="3068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2" name="AutoShape 12" descr="Meşe"/>
          <p:cNvSpPr>
            <a:spLocks noChangeArrowheads="1"/>
          </p:cNvSpPr>
          <p:nvPr/>
        </p:nvSpPr>
        <p:spPr bwMode="auto">
          <a:xfrm>
            <a:off x="2987675" y="3068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3" name="AutoShape 13" descr="Meşe"/>
          <p:cNvSpPr>
            <a:spLocks noChangeArrowheads="1"/>
          </p:cNvSpPr>
          <p:nvPr/>
        </p:nvSpPr>
        <p:spPr bwMode="auto">
          <a:xfrm>
            <a:off x="3635375" y="3068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4" name="AutoShape 14" descr="Meşe"/>
          <p:cNvSpPr>
            <a:spLocks noChangeArrowheads="1"/>
          </p:cNvSpPr>
          <p:nvPr/>
        </p:nvSpPr>
        <p:spPr bwMode="auto">
          <a:xfrm>
            <a:off x="1403350" y="3500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5" name="AutoShape 15" descr="Meşe"/>
          <p:cNvSpPr>
            <a:spLocks noChangeArrowheads="1"/>
          </p:cNvSpPr>
          <p:nvPr/>
        </p:nvSpPr>
        <p:spPr bwMode="auto">
          <a:xfrm>
            <a:off x="2051050" y="3500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6" name="AutoShape 16" descr="Meşe"/>
          <p:cNvSpPr>
            <a:spLocks noChangeArrowheads="1"/>
          </p:cNvSpPr>
          <p:nvPr/>
        </p:nvSpPr>
        <p:spPr bwMode="auto">
          <a:xfrm>
            <a:off x="2698750" y="3500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7" name="AutoShape 17" descr="Meşe"/>
          <p:cNvSpPr>
            <a:spLocks noChangeArrowheads="1"/>
          </p:cNvSpPr>
          <p:nvPr/>
        </p:nvSpPr>
        <p:spPr bwMode="auto">
          <a:xfrm>
            <a:off x="3346450" y="3500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8" name="AutoShape 18" descr="Meşe"/>
          <p:cNvSpPr>
            <a:spLocks noChangeArrowheads="1"/>
          </p:cNvSpPr>
          <p:nvPr/>
        </p:nvSpPr>
        <p:spPr bwMode="auto">
          <a:xfrm>
            <a:off x="3995738" y="3500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19" name="AutoShape 19" descr="Meşe"/>
          <p:cNvSpPr>
            <a:spLocks noChangeArrowheads="1"/>
          </p:cNvSpPr>
          <p:nvPr/>
        </p:nvSpPr>
        <p:spPr bwMode="auto">
          <a:xfrm>
            <a:off x="1114425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0" name="AutoShape 20" descr="Meşe"/>
          <p:cNvSpPr>
            <a:spLocks noChangeArrowheads="1"/>
          </p:cNvSpPr>
          <p:nvPr/>
        </p:nvSpPr>
        <p:spPr bwMode="auto">
          <a:xfrm>
            <a:off x="1762125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1" name="AutoShape 21" descr="Meşe"/>
          <p:cNvSpPr>
            <a:spLocks noChangeArrowheads="1"/>
          </p:cNvSpPr>
          <p:nvPr/>
        </p:nvSpPr>
        <p:spPr bwMode="auto">
          <a:xfrm>
            <a:off x="2409825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2" name="AutoShape 22" descr="Meşe"/>
          <p:cNvSpPr>
            <a:spLocks noChangeArrowheads="1"/>
          </p:cNvSpPr>
          <p:nvPr/>
        </p:nvSpPr>
        <p:spPr bwMode="auto">
          <a:xfrm>
            <a:off x="3057525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3" name="AutoShape 23" descr="Meşe"/>
          <p:cNvSpPr>
            <a:spLocks noChangeArrowheads="1"/>
          </p:cNvSpPr>
          <p:nvPr/>
        </p:nvSpPr>
        <p:spPr bwMode="auto">
          <a:xfrm>
            <a:off x="3706813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4" name="AutoShape 24" descr="Meşe"/>
          <p:cNvSpPr>
            <a:spLocks noChangeArrowheads="1"/>
          </p:cNvSpPr>
          <p:nvPr/>
        </p:nvSpPr>
        <p:spPr bwMode="auto">
          <a:xfrm>
            <a:off x="898525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5" name="AutoShape 25" descr="Meşe"/>
          <p:cNvSpPr>
            <a:spLocks noChangeArrowheads="1"/>
          </p:cNvSpPr>
          <p:nvPr/>
        </p:nvSpPr>
        <p:spPr bwMode="auto">
          <a:xfrm>
            <a:off x="1546225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6" name="AutoShape 26" descr="Meşe"/>
          <p:cNvSpPr>
            <a:spLocks noChangeArrowheads="1"/>
          </p:cNvSpPr>
          <p:nvPr/>
        </p:nvSpPr>
        <p:spPr bwMode="auto">
          <a:xfrm>
            <a:off x="2193925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7" name="AutoShape 27" descr="Meşe"/>
          <p:cNvSpPr>
            <a:spLocks noChangeArrowheads="1"/>
          </p:cNvSpPr>
          <p:nvPr/>
        </p:nvSpPr>
        <p:spPr bwMode="auto">
          <a:xfrm>
            <a:off x="2841625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8" name="AutoShape 28" descr="Meşe"/>
          <p:cNvSpPr>
            <a:spLocks noChangeArrowheads="1"/>
          </p:cNvSpPr>
          <p:nvPr/>
        </p:nvSpPr>
        <p:spPr bwMode="auto">
          <a:xfrm>
            <a:off x="3419475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29" name="AutoShape 29" descr="Meşe"/>
          <p:cNvSpPr>
            <a:spLocks noChangeArrowheads="1"/>
          </p:cNvSpPr>
          <p:nvPr/>
        </p:nvSpPr>
        <p:spPr bwMode="auto">
          <a:xfrm>
            <a:off x="611188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0" name="AutoShape 30" descr="Meşe"/>
          <p:cNvSpPr>
            <a:spLocks noChangeArrowheads="1"/>
          </p:cNvSpPr>
          <p:nvPr/>
        </p:nvSpPr>
        <p:spPr bwMode="auto">
          <a:xfrm>
            <a:off x="1258888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1" name="AutoShape 31" descr="Meşe"/>
          <p:cNvSpPr>
            <a:spLocks noChangeArrowheads="1"/>
          </p:cNvSpPr>
          <p:nvPr/>
        </p:nvSpPr>
        <p:spPr bwMode="auto">
          <a:xfrm>
            <a:off x="1906588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2" name="AutoShape 32" descr="Meşe"/>
          <p:cNvSpPr>
            <a:spLocks noChangeArrowheads="1"/>
          </p:cNvSpPr>
          <p:nvPr/>
        </p:nvSpPr>
        <p:spPr bwMode="auto">
          <a:xfrm>
            <a:off x="2554288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3" name="AutoShape 33" descr="Meşe"/>
          <p:cNvSpPr>
            <a:spLocks noChangeArrowheads="1"/>
          </p:cNvSpPr>
          <p:nvPr/>
        </p:nvSpPr>
        <p:spPr bwMode="auto">
          <a:xfrm>
            <a:off x="3203575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4" name="AutoShape 34" descr="Meşe"/>
          <p:cNvSpPr>
            <a:spLocks noChangeArrowheads="1"/>
          </p:cNvSpPr>
          <p:nvPr/>
        </p:nvSpPr>
        <p:spPr bwMode="auto">
          <a:xfrm>
            <a:off x="322263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5" name="AutoShape 35" descr="Meşe"/>
          <p:cNvSpPr>
            <a:spLocks noChangeArrowheads="1"/>
          </p:cNvSpPr>
          <p:nvPr/>
        </p:nvSpPr>
        <p:spPr bwMode="auto">
          <a:xfrm>
            <a:off x="969963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6" name="AutoShape 36" descr="Meşe"/>
          <p:cNvSpPr>
            <a:spLocks noChangeArrowheads="1"/>
          </p:cNvSpPr>
          <p:nvPr/>
        </p:nvSpPr>
        <p:spPr bwMode="auto">
          <a:xfrm>
            <a:off x="1617663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7" name="AutoShape 37" descr="Meşe"/>
          <p:cNvSpPr>
            <a:spLocks noChangeArrowheads="1"/>
          </p:cNvSpPr>
          <p:nvPr/>
        </p:nvSpPr>
        <p:spPr bwMode="auto">
          <a:xfrm>
            <a:off x="2265363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8" name="AutoShape 38" descr="Meşe"/>
          <p:cNvSpPr>
            <a:spLocks noChangeArrowheads="1"/>
          </p:cNvSpPr>
          <p:nvPr/>
        </p:nvSpPr>
        <p:spPr bwMode="auto">
          <a:xfrm>
            <a:off x="2843213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39" name="AutoShape 39" descr="Meşe"/>
          <p:cNvSpPr>
            <a:spLocks noChangeArrowheads="1"/>
          </p:cNvSpPr>
          <p:nvPr/>
        </p:nvSpPr>
        <p:spPr bwMode="auto">
          <a:xfrm>
            <a:off x="34925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0" name="AutoShape 40" descr="Meşe"/>
          <p:cNvSpPr>
            <a:spLocks noChangeArrowheads="1"/>
          </p:cNvSpPr>
          <p:nvPr/>
        </p:nvSpPr>
        <p:spPr bwMode="auto">
          <a:xfrm>
            <a:off x="682625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1" name="AutoShape 41" descr="Meşe"/>
          <p:cNvSpPr>
            <a:spLocks noChangeArrowheads="1"/>
          </p:cNvSpPr>
          <p:nvPr/>
        </p:nvSpPr>
        <p:spPr bwMode="auto">
          <a:xfrm>
            <a:off x="1330325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2" name="AutoShape 42" descr="Meşe"/>
          <p:cNvSpPr>
            <a:spLocks noChangeArrowheads="1"/>
          </p:cNvSpPr>
          <p:nvPr/>
        </p:nvSpPr>
        <p:spPr bwMode="auto">
          <a:xfrm>
            <a:off x="1978025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3" name="AutoShape 43" descr="Meşe"/>
          <p:cNvSpPr>
            <a:spLocks noChangeArrowheads="1"/>
          </p:cNvSpPr>
          <p:nvPr/>
        </p:nvSpPr>
        <p:spPr bwMode="auto">
          <a:xfrm>
            <a:off x="2627313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4" name="AutoShape 44" descr="Meşe"/>
          <p:cNvSpPr>
            <a:spLocks noChangeArrowheads="1"/>
          </p:cNvSpPr>
          <p:nvPr/>
        </p:nvSpPr>
        <p:spPr bwMode="auto">
          <a:xfrm>
            <a:off x="4354513" y="39322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5" name="AutoShape 45" descr="Meşe"/>
          <p:cNvSpPr>
            <a:spLocks noChangeArrowheads="1"/>
          </p:cNvSpPr>
          <p:nvPr/>
        </p:nvSpPr>
        <p:spPr bwMode="auto">
          <a:xfrm>
            <a:off x="4068763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6" name="AutoShape 46" descr="Meşe"/>
          <p:cNvSpPr>
            <a:spLocks noChangeArrowheads="1"/>
          </p:cNvSpPr>
          <p:nvPr/>
        </p:nvSpPr>
        <p:spPr bwMode="auto">
          <a:xfrm>
            <a:off x="4716463" y="43640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7" name="AutoShape 47" descr="Meşe"/>
          <p:cNvSpPr>
            <a:spLocks noChangeArrowheads="1"/>
          </p:cNvSpPr>
          <p:nvPr/>
        </p:nvSpPr>
        <p:spPr bwMode="auto">
          <a:xfrm>
            <a:off x="3851275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8" name="AutoShape 48" descr="Meşe"/>
          <p:cNvSpPr>
            <a:spLocks noChangeArrowheads="1"/>
          </p:cNvSpPr>
          <p:nvPr/>
        </p:nvSpPr>
        <p:spPr bwMode="auto">
          <a:xfrm>
            <a:off x="4498975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49" name="AutoShape 49" descr="Meşe"/>
          <p:cNvSpPr>
            <a:spLocks noChangeArrowheads="1"/>
          </p:cNvSpPr>
          <p:nvPr/>
        </p:nvSpPr>
        <p:spPr bwMode="auto">
          <a:xfrm>
            <a:off x="5146675" y="47958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0" name="AutoShape 50" descr="Meşe"/>
          <p:cNvSpPr>
            <a:spLocks noChangeArrowheads="1"/>
          </p:cNvSpPr>
          <p:nvPr/>
        </p:nvSpPr>
        <p:spPr bwMode="auto">
          <a:xfrm>
            <a:off x="3492500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1" name="AutoShape 51" descr="Meşe"/>
          <p:cNvSpPr>
            <a:spLocks noChangeArrowheads="1"/>
          </p:cNvSpPr>
          <p:nvPr/>
        </p:nvSpPr>
        <p:spPr bwMode="auto">
          <a:xfrm>
            <a:off x="4140200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2" name="AutoShape 52" descr="Meşe"/>
          <p:cNvSpPr>
            <a:spLocks noChangeArrowheads="1"/>
          </p:cNvSpPr>
          <p:nvPr/>
        </p:nvSpPr>
        <p:spPr bwMode="auto">
          <a:xfrm>
            <a:off x="4787900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3" name="AutoShape 53" descr="Meşe"/>
          <p:cNvSpPr>
            <a:spLocks noChangeArrowheads="1"/>
          </p:cNvSpPr>
          <p:nvPr/>
        </p:nvSpPr>
        <p:spPr bwMode="auto">
          <a:xfrm>
            <a:off x="5435600" y="52276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4" name="AutoShape 54" descr="Meşe"/>
          <p:cNvSpPr>
            <a:spLocks noChangeArrowheads="1"/>
          </p:cNvSpPr>
          <p:nvPr/>
        </p:nvSpPr>
        <p:spPr bwMode="auto">
          <a:xfrm>
            <a:off x="3275013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5" name="AutoShape 55" descr="Meşe"/>
          <p:cNvSpPr>
            <a:spLocks noChangeArrowheads="1"/>
          </p:cNvSpPr>
          <p:nvPr/>
        </p:nvSpPr>
        <p:spPr bwMode="auto">
          <a:xfrm>
            <a:off x="3922713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6" name="AutoShape 56" descr="Meşe"/>
          <p:cNvSpPr>
            <a:spLocks noChangeArrowheads="1"/>
          </p:cNvSpPr>
          <p:nvPr/>
        </p:nvSpPr>
        <p:spPr bwMode="auto">
          <a:xfrm>
            <a:off x="4570413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7" name="AutoShape 57" descr="Meşe"/>
          <p:cNvSpPr>
            <a:spLocks noChangeArrowheads="1"/>
          </p:cNvSpPr>
          <p:nvPr/>
        </p:nvSpPr>
        <p:spPr bwMode="auto">
          <a:xfrm>
            <a:off x="5218113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8" name="AutoShape 58" descr="Meşe"/>
          <p:cNvSpPr>
            <a:spLocks noChangeArrowheads="1"/>
          </p:cNvSpPr>
          <p:nvPr/>
        </p:nvSpPr>
        <p:spPr bwMode="auto">
          <a:xfrm>
            <a:off x="5867400" y="5659438"/>
            <a:ext cx="647700" cy="431800"/>
          </a:xfrm>
          <a:prstGeom prst="flowChart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altLang="tr-TR" sz="3600" b="1"/>
          </a:p>
        </p:txBody>
      </p:sp>
      <p:sp>
        <p:nvSpPr>
          <p:cNvPr id="25659" name="Line 59"/>
          <p:cNvSpPr>
            <a:spLocks noChangeShapeType="1"/>
          </p:cNvSpPr>
          <p:nvPr/>
        </p:nvSpPr>
        <p:spPr bwMode="auto">
          <a:xfrm>
            <a:off x="4067175" y="2922588"/>
            <a:ext cx="2809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60" name="AutoShape 60" descr="Meşe"/>
          <p:cNvSpPr>
            <a:spLocks noChangeArrowheads="1"/>
          </p:cNvSpPr>
          <p:nvPr/>
        </p:nvSpPr>
        <p:spPr bwMode="auto">
          <a:xfrm>
            <a:off x="6877050" y="22018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2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25661" name="Line 61"/>
          <p:cNvSpPr>
            <a:spLocks noChangeShapeType="1"/>
          </p:cNvSpPr>
          <p:nvPr/>
        </p:nvSpPr>
        <p:spPr bwMode="auto">
          <a:xfrm>
            <a:off x="3492500" y="1985963"/>
            <a:ext cx="33845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62" name="AutoShape 62" descr="Meşe"/>
          <p:cNvSpPr>
            <a:spLocks noChangeArrowheads="1"/>
          </p:cNvSpPr>
          <p:nvPr/>
        </p:nvSpPr>
        <p:spPr bwMode="auto">
          <a:xfrm>
            <a:off x="6877050" y="2633663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3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25663" name="Line 63"/>
          <p:cNvSpPr>
            <a:spLocks noChangeShapeType="1"/>
          </p:cNvSpPr>
          <p:nvPr/>
        </p:nvSpPr>
        <p:spPr bwMode="auto">
          <a:xfrm>
            <a:off x="4357688" y="3282950"/>
            <a:ext cx="25193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64" name="AutoShape 64" descr="Meşe"/>
          <p:cNvSpPr>
            <a:spLocks noChangeArrowheads="1"/>
          </p:cNvSpPr>
          <p:nvPr/>
        </p:nvSpPr>
        <p:spPr bwMode="auto">
          <a:xfrm>
            <a:off x="6877050" y="30670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25665" name="Line 65"/>
          <p:cNvSpPr>
            <a:spLocks noChangeShapeType="1"/>
          </p:cNvSpPr>
          <p:nvPr/>
        </p:nvSpPr>
        <p:spPr bwMode="auto">
          <a:xfrm>
            <a:off x="4716463" y="3714750"/>
            <a:ext cx="216058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66" name="AutoShape 66" descr="Meşe"/>
          <p:cNvSpPr>
            <a:spLocks noChangeArrowheads="1"/>
          </p:cNvSpPr>
          <p:nvPr/>
        </p:nvSpPr>
        <p:spPr bwMode="auto">
          <a:xfrm>
            <a:off x="6877050" y="34988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5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25667" name="Line 67"/>
          <p:cNvSpPr>
            <a:spLocks noChangeShapeType="1"/>
          </p:cNvSpPr>
          <p:nvPr/>
        </p:nvSpPr>
        <p:spPr bwMode="auto">
          <a:xfrm>
            <a:off x="5149850" y="4146550"/>
            <a:ext cx="1727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68" name="AutoShape 68" descr="Meşe"/>
          <p:cNvSpPr>
            <a:spLocks noChangeArrowheads="1"/>
          </p:cNvSpPr>
          <p:nvPr/>
        </p:nvSpPr>
        <p:spPr bwMode="auto">
          <a:xfrm>
            <a:off x="6877050" y="39306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6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25669" name="Line 69"/>
          <p:cNvSpPr>
            <a:spLocks noChangeShapeType="1"/>
          </p:cNvSpPr>
          <p:nvPr/>
        </p:nvSpPr>
        <p:spPr bwMode="auto">
          <a:xfrm>
            <a:off x="5508625" y="4651375"/>
            <a:ext cx="13684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70" name="AutoShape 70" descr="Meşe"/>
          <p:cNvSpPr>
            <a:spLocks noChangeArrowheads="1"/>
          </p:cNvSpPr>
          <p:nvPr/>
        </p:nvSpPr>
        <p:spPr bwMode="auto">
          <a:xfrm>
            <a:off x="6877050" y="43624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7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 </a:t>
            </a:r>
            <a:r>
              <a:rPr lang="tr-TR" altLang="tr-TR" sz="2800" b="1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25671" name="Line 71"/>
          <p:cNvSpPr>
            <a:spLocks noChangeShapeType="1"/>
          </p:cNvSpPr>
          <p:nvPr/>
        </p:nvSpPr>
        <p:spPr bwMode="auto">
          <a:xfrm>
            <a:off x="5867400" y="5083175"/>
            <a:ext cx="10096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72" name="AutoShape 72" descr="Meşe"/>
          <p:cNvSpPr>
            <a:spLocks noChangeArrowheads="1"/>
          </p:cNvSpPr>
          <p:nvPr/>
        </p:nvSpPr>
        <p:spPr bwMode="auto">
          <a:xfrm>
            <a:off x="6877050" y="4794250"/>
            <a:ext cx="2160588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8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32</a:t>
            </a:r>
          </a:p>
        </p:txBody>
      </p:sp>
      <p:sp>
        <p:nvSpPr>
          <p:cNvPr id="25673" name="Line 73"/>
          <p:cNvSpPr>
            <a:spLocks noChangeShapeType="1"/>
          </p:cNvSpPr>
          <p:nvPr/>
        </p:nvSpPr>
        <p:spPr bwMode="auto">
          <a:xfrm>
            <a:off x="6156325" y="5370513"/>
            <a:ext cx="7207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74" name="AutoShape 74" descr="Meşe"/>
          <p:cNvSpPr>
            <a:spLocks noChangeArrowheads="1"/>
          </p:cNvSpPr>
          <p:nvPr/>
        </p:nvSpPr>
        <p:spPr bwMode="auto">
          <a:xfrm>
            <a:off x="6878638" y="5226050"/>
            <a:ext cx="2159000" cy="433388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9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 36</a:t>
            </a:r>
          </a:p>
        </p:txBody>
      </p:sp>
      <p:sp>
        <p:nvSpPr>
          <p:cNvPr id="25675" name="Line 75"/>
          <p:cNvSpPr>
            <a:spLocks noChangeShapeType="1"/>
          </p:cNvSpPr>
          <p:nvPr/>
        </p:nvSpPr>
        <p:spPr bwMode="auto">
          <a:xfrm>
            <a:off x="6588125" y="5875338"/>
            <a:ext cx="28892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5676" name="AutoShape 76" descr="Meşe"/>
          <p:cNvSpPr>
            <a:spLocks noChangeArrowheads="1"/>
          </p:cNvSpPr>
          <p:nvPr/>
        </p:nvSpPr>
        <p:spPr bwMode="auto">
          <a:xfrm>
            <a:off x="6877050" y="5659438"/>
            <a:ext cx="2160588" cy="433387"/>
          </a:xfrm>
          <a:prstGeom prst="flowChartProcess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 b="1">
                <a:solidFill>
                  <a:srgbClr val="00FF00"/>
                </a:solidFill>
              </a:rPr>
              <a:t>10</a:t>
            </a:r>
            <a:r>
              <a:rPr lang="tr-TR" altLang="tr-TR" sz="2800" b="1">
                <a:solidFill>
                  <a:srgbClr val="0000FF"/>
                </a:solidFill>
              </a:rPr>
              <a:t>x</a:t>
            </a:r>
            <a:r>
              <a:rPr lang="tr-TR" altLang="tr-TR" sz="2800" b="1">
                <a:solidFill>
                  <a:srgbClr val="FF0000"/>
                </a:solidFill>
              </a:rPr>
              <a:t> </a:t>
            </a:r>
            <a:r>
              <a:rPr lang="tr-TR" altLang="tr-TR" sz="2800" b="1"/>
              <a:t>4 </a:t>
            </a:r>
            <a:r>
              <a:rPr lang="tr-TR" altLang="tr-TR" sz="2800" b="1">
                <a:solidFill>
                  <a:srgbClr val="0000FF"/>
                </a:solidFill>
              </a:rPr>
              <a:t>=</a:t>
            </a:r>
            <a:r>
              <a:rPr lang="tr-TR" altLang="tr-TR" sz="2800" b="1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25677" name="AutoShape 77"/>
          <p:cNvSpPr>
            <a:spLocks noChangeArrowheads="1"/>
          </p:cNvSpPr>
          <p:nvPr/>
        </p:nvSpPr>
        <p:spPr bwMode="auto">
          <a:xfrm>
            <a:off x="7092950" y="6092825"/>
            <a:ext cx="1008063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5678" name="Rectangle 78"/>
          <p:cNvSpPr>
            <a:spLocks noChangeArrowheads="1"/>
          </p:cNvSpPr>
          <p:nvPr/>
        </p:nvSpPr>
        <p:spPr bwMode="auto">
          <a:xfrm>
            <a:off x="7019925" y="6453188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TANE</a:t>
            </a:r>
          </a:p>
        </p:txBody>
      </p:sp>
      <p:sp>
        <p:nvSpPr>
          <p:cNvPr id="25679" name="AutoShape 79"/>
          <p:cNvSpPr>
            <a:spLocks noChangeArrowheads="1"/>
          </p:cNvSpPr>
          <p:nvPr/>
        </p:nvSpPr>
        <p:spPr bwMode="auto">
          <a:xfrm rot="10487397">
            <a:off x="7094538" y="1333500"/>
            <a:ext cx="863600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5680" name="Rectangle 80"/>
          <p:cNvSpPr>
            <a:spLocks noChangeArrowheads="1"/>
          </p:cNvSpPr>
          <p:nvPr/>
        </p:nvSpPr>
        <p:spPr bwMode="auto">
          <a:xfrm>
            <a:off x="7092950" y="1052513"/>
            <a:ext cx="10795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25681" name="Rectangle 81"/>
          <p:cNvSpPr>
            <a:spLocks noChangeArrowheads="1"/>
          </p:cNvSpPr>
          <p:nvPr/>
        </p:nvSpPr>
        <p:spPr bwMode="auto">
          <a:xfrm>
            <a:off x="8027988" y="1557338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5682" name="Rectangle 82"/>
          <p:cNvSpPr>
            <a:spLocks noChangeArrowheads="1"/>
          </p:cNvSpPr>
          <p:nvPr/>
        </p:nvSpPr>
        <p:spPr bwMode="auto">
          <a:xfrm>
            <a:off x="8027988" y="6092825"/>
            <a:ext cx="9715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25683" name="WordArt 83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009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Çarpma İşlemini Öğreniyorum</a:t>
            </a:r>
          </a:p>
        </p:txBody>
      </p:sp>
      <p:sp>
        <p:nvSpPr>
          <p:cNvPr id="25684" name="WordArt 84"/>
          <p:cNvSpPr>
            <a:spLocks noChangeArrowheads="1" noChangeShapeType="1" noTextEdit="1"/>
          </p:cNvSpPr>
          <p:nvPr/>
        </p:nvSpPr>
        <p:spPr bwMode="auto">
          <a:xfrm>
            <a:off x="1403350" y="1052513"/>
            <a:ext cx="3448050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4 ile Çarpalım</a:t>
            </a:r>
          </a:p>
        </p:txBody>
      </p:sp>
      <p:graphicFrame>
        <p:nvGraphicFramePr>
          <p:cNvPr id="25685" name="Object 85"/>
          <p:cNvGraphicFramePr>
            <a:graphicFrameLocks noChangeAspect="1"/>
          </p:cNvGraphicFramePr>
          <p:nvPr/>
        </p:nvGraphicFramePr>
        <p:xfrm>
          <a:off x="2771775" y="1770063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6" name="Clip" r:id="rId4" imgW="812520" imgH="691560" progId="MS_ClipArt_Gallery.2">
                  <p:embed/>
                </p:oleObj>
              </mc:Choice>
              <mc:Fallback>
                <p:oleObj name="Clip" r:id="rId4" imgW="812520" imgH="691560" progId="MS_ClipArt_Gallery.2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1770063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86" name="Object 86"/>
          <p:cNvGraphicFramePr>
            <a:graphicFrameLocks noChangeAspect="1"/>
          </p:cNvGraphicFramePr>
          <p:nvPr/>
        </p:nvGraphicFramePr>
        <p:xfrm>
          <a:off x="2411413" y="22050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7" name="Clip" r:id="rId6" imgW="812520" imgH="691560" progId="MS_ClipArt_Gallery.2">
                  <p:embed/>
                </p:oleObj>
              </mc:Choice>
              <mc:Fallback>
                <p:oleObj name="Clip" r:id="rId6" imgW="812520" imgH="691560" progId="MS_ClipArt_Gallery.2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22050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87" name="Object 87"/>
          <p:cNvGraphicFramePr>
            <a:graphicFrameLocks noChangeAspect="1"/>
          </p:cNvGraphicFramePr>
          <p:nvPr/>
        </p:nvGraphicFramePr>
        <p:xfrm>
          <a:off x="3059113" y="22050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8" name="Clip" r:id="rId7" imgW="812520" imgH="691560" progId="MS_ClipArt_Gallery.2">
                  <p:embed/>
                </p:oleObj>
              </mc:Choice>
              <mc:Fallback>
                <p:oleObj name="Clip" r:id="rId7" imgW="812520" imgH="691560" progId="MS_ClipArt_Gallery.2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2050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89" name="Object 89"/>
          <p:cNvGraphicFramePr>
            <a:graphicFrameLocks noChangeAspect="1"/>
          </p:cNvGraphicFramePr>
          <p:nvPr/>
        </p:nvGraphicFramePr>
        <p:xfrm>
          <a:off x="2052638" y="26368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9" name="Clip" r:id="rId8" imgW="812520" imgH="691560" progId="MS_ClipArt_Gallery.2">
                  <p:embed/>
                </p:oleObj>
              </mc:Choice>
              <mc:Fallback>
                <p:oleObj name="Clip" r:id="rId8" imgW="812520" imgH="691560" progId="MS_ClipArt_Gallery.2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26368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0" name="Object 90"/>
          <p:cNvGraphicFramePr>
            <a:graphicFrameLocks noChangeAspect="1"/>
          </p:cNvGraphicFramePr>
          <p:nvPr/>
        </p:nvGraphicFramePr>
        <p:xfrm>
          <a:off x="2700338" y="26368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0" name="Clip" r:id="rId9" imgW="812520" imgH="691560" progId="MS_ClipArt_Gallery.2">
                  <p:embed/>
                </p:oleObj>
              </mc:Choice>
              <mc:Fallback>
                <p:oleObj name="Clip" r:id="rId9" imgW="812520" imgH="691560" progId="MS_ClipArt_Gallery.2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26368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1" name="Object 91"/>
          <p:cNvGraphicFramePr>
            <a:graphicFrameLocks noChangeAspect="1"/>
          </p:cNvGraphicFramePr>
          <p:nvPr/>
        </p:nvGraphicFramePr>
        <p:xfrm>
          <a:off x="1763713" y="30686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1" name="Clip" r:id="rId10" imgW="812520" imgH="691560" progId="MS_ClipArt_Gallery.2">
                  <p:embed/>
                </p:oleObj>
              </mc:Choice>
              <mc:Fallback>
                <p:oleObj name="Clip" r:id="rId10" imgW="812520" imgH="691560" progId="MS_ClipArt_Gallery.2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0686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2" name="Object 92"/>
          <p:cNvGraphicFramePr>
            <a:graphicFrameLocks noChangeAspect="1"/>
          </p:cNvGraphicFramePr>
          <p:nvPr/>
        </p:nvGraphicFramePr>
        <p:xfrm>
          <a:off x="2411413" y="30686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2" name="Clip" r:id="rId11" imgW="812520" imgH="691560" progId="MS_ClipArt_Gallery.2">
                  <p:embed/>
                </p:oleObj>
              </mc:Choice>
              <mc:Fallback>
                <p:oleObj name="Clip" r:id="rId11" imgW="812520" imgH="691560" progId="MS_ClipArt_Gallery.2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0686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3" name="Object 93"/>
          <p:cNvGraphicFramePr>
            <a:graphicFrameLocks noChangeAspect="1"/>
          </p:cNvGraphicFramePr>
          <p:nvPr/>
        </p:nvGraphicFramePr>
        <p:xfrm>
          <a:off x="2987675" y="30686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3" name="Clip" r:id="rId12" imgW="812520" imgH="691560" progId="MS_ClipArt_Gallery.2">
                  <p:embed/>
                </p:oleObj>
              </mc:Choice>
              <mc:Fallback>
                <p:oleObj name="Clip" r:id="rId12" imgW="812520" imgH="691560" progId="MS_ClipArt_Gallery.2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0686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4" name="Object 94"/>
          <p:cNvGraphicFramePr>
            <a:graphicFrameLocks noChangeAspect="1"/>
          </p:cNvGraphicFramePr>
          <p:nvPr/>
        </p:nvGraphicFramePr>
        <p:xfrm>
          <a:off x="3635375" y="30686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4" name="Clip" r:id="rId13" imgW="812520" imgH="691560" progId="MS_ClipArt_Gallery.2">
                  <p:embed/>
                </p:oleObj>
              </mc:Choice>
              <mc:Fallback>
                <p:oleObj name="Clip" r:id="rId13" imgW="812520" imgH="691560" progId="MS_ClipArt_Gallery.2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0686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5" name="Object 95"/>
          <p:cNvGraphicFramePr>
            <a:graphicFrameLocks noChangeAspect="1"/>
          </p:cNvGraphicFramePr>
          <p:nvPr/>
        </p:nvGraphicFramePr>
        <p:xfrm>
          <a:off x="1476375" y="35004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" name="Clip" r:id="rId14" imgW="812520" imgH="691560" progId="MS_ClipArt_Gallery.2">
                  <p:embed/>
                </p:oleObj>
              </mc:Choice>
              <mc:Fallback>
                <p:oleObj name="Clip" r:id="rId14" imgW="812520" imgH="691560" progId="MS_ClipArt_Gallery.2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5004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6" name="Object 96"/>
          <p:cNvGraphicFramePr>
            <a:graphicFrameLocks noChangeAspect="1"/>
          </p:cNvGraphicFramePr>
          <p:nvPr/>
        </p:nvGraphicFramePr>
        <p:xfrm>
          <a:off x="2124075" y="35004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6" name="Clip" r:id="rId15" imgW="812520" imgH="691560" progId="MS_ClipArt_Gallery.2">
                  <p:embed/>
                </p:oleObj>
              </mc:Choice>
              <mc:Fallback>
                <p:oleObj name="Clip" r:id="rId15" imgW="812520" imgH="691560" progId="MS_ClipArt_Gallery.2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35004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7" name="Object 97"/>
          <p:cNvGraphicFramePr>
            <a:graphicFrameLocks noChangeAspect="1"/>
          </p:cNvGraphicFramePr>
          <p:nvPr/>
        </p:nvGraphicFramePr>
        <p:xfrm>
          <a:off x="2771775" y="35004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7" name="Clip" r:id="rId16" imgW="812520" imgH="691560" progId="MS_ClipArt_Gallery.2">
                  <p:embed/>
                </p:oleObj>
              </mc:Choice>
              <mc:Fallback>
                <p:oleObj name="Clip" r:id="rId16" imgW="812520" imgH="691560" progId="MS_ClipArt_Gallery.2">
                  <p:embed/>
                  <p:pic>
                    <p:nvPicPr>
                      <p:cNvPr id="0" name="Object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35004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8" name="Object 98"/>
          <p:cNvGraphicFramePr>
            <a:graphicFrameLocks noChangeAspect="1"/>
          </p:cNvGraphicFramePr>
          <p:nvPr/>
        </p:nvGraphicFramePr>
        <p:xfrm>
          <a:off x="3419475" y="3500438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8" name="Clip" r:id="rId17" imgW="812520" imgH="691560" progId="MS_ClipArt_Gallery.2">
                  <p:embed/>
                </p:oleObj>
              </mc:Choice>
              <mc:Fallback>
                <p:oleObj name="Clip" r:id="rId17" imgW="812520" imgH="691560" progId="MS_ClipArt_Gallery.2">
                  <p:embed/>
                  <p:pic>
                    <p:nvPicPr>
                      <p:cNvPr id="0" name="Object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500438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99" name="Object 99"/>
          <p:cNvGraphicFramePr>
            <a:graphicFrameLocks noChangeAspect="1"/>
          </p:cNvGraphicFramePr>
          <p:nvPr/>
        </p:nvGraphicFramePr>
        <p:xfrm>
          <a:off x="1187450" y="39338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9" name="Clip" r:id="rId18" imgW="812520" imgH="691560" progId="MS_ClipArt_Gallery.2">
                  <p:embed/>
                </p:oleObj>
              </mc:Choice>
              <mc:Fallback>
                <p:oleObj name="Clip" r:id="rId18" imgW="812520" imgH="691560" progId="MS_ClipArt_Gallery.2">
                  <p:embed/>
                  <p:pic>
                    <p:nvPicPr>
                      <p:cNvPr id="0" name="Object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9338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0" name="Object 100"/>
          <p:cNvGraphicFramePr>
            <a:graphicFrameLocks noChangeAspect="1"/>
          </p:cNvGraphicFramePr>
          <p:nvPr/>
        </p:nvGraphicFramePr>
        <p:xfrm>
          <a:off x="1835150" y="39338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0" name="Clip" r:id="rId19" imgW="812520" imgH="691560" progId="MS_ClipArt_Gallery.2">
                  <p:embed/>
                </p:oleObj>
              </mc:Choice>
              <mc:Fallback>
                <p:oleObj name="Clip" r:id="rId19" imgW="812520" imgH="691560" progId="MS_ClipArt_Gallery.2">
                  <p:embed/>
                  <p:pic>
                    <p:nvPicPr>
                      <p:cNvPr id="0" name="Object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9338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1" name="Object 101"/>
          <p:cNvGraphicFramePr>
            <a:graphicFrameLocks noChangeAspect="1"/>
          </p:cNvGraphicFramePr>
          <p:nvPr/>
        </p:nvGraphicFramePr>
        <p:xfrm>
          <a:off x="2484438" y="39338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1" name="Clip" r:id="rId20" imgW="812520" imgH="691560" progId="MS_ClipArt_Gallery.2">
                  <p:embed/>
                </p:oleObj>
              </mc:Choice>
              <mc:Fallback>
                <p:oleObj name="Clip" r:id="rId20" imgW="812520" imgH="691560" progId="MS_ClipArt_Gallery.2">
                  <p:embed/>
                  <p:pic>
                    <p:nvPicPr>
                      <p:cNvPr id="0" name="Object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9338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2" name="Object 102"/>
          <p:cNvGraphicFramePr>
            <a:graphicFrameLocks noChangeAspect="1"/>
          </p:cNvGraphicFramePr>
          <p:nvPr/>
        </p:nvGraphicFramePr>
        <p:xfrm>
          <a:off x="3132138" y="39338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2" name="Clip" r:id="rId21" imgW="812520" imgH="691560" progId="MS_ClipArt_Gallery.2">
                  <p:embed/>
                </p:oleObj>
              </mc:Choice>
              <mc:Fallback>
                <p:oleObj name="Clip" r:id="rId21" imgW="812520" imgH="691560" progId="MS_ClipArt_Gallery.2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9338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3" name="Object 103"/>
          <p:cNvGraphicFramePr>
            <a:graphicFrameLocks noChangeAspect="1"/>
          </p:cNvGraphicFramePr>
          <p:nvPr/>
        </p:nvGraphicFramePr>
        <p:xfrm>
          <a:off x="3708400" y="39338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" name="Clip" r:id="rId22" imgW="812520" imgH="691560" progId="MS_ClipArt_Gallery.2">
                  <p:embed/>
                </p:oleObj>
              </mc:Choice>
              <mc:Fallback>
                <p:oleObj name="Clip" r:id="rId22" imgW="812520" imgH="691560" progId="MS_ClipArt_Gallery.2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9338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4" name="Object 104"/>
          <p:cNvGraphicFramePr>
            <a:graphicFrameLocks noChangeAspect="1"/>
          </p:cNvGraphicFramePr>
          <p:nvPr/>
        </p:nvGraphicFramePr>
        <p:xfrm>
          <a:off x="4356100" y="39338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" name="Clip" r:id="rId23" imgW="812520" imgH="691560" progId="MS_ClipArt_Gallery.2">
                  <p:embed/>
                </p:oleObj>
              </mc:Choice>
              <mc:Fallback>
                <p:oleObj name="Clip" r:id="rId23" imgW="812520" imgH="691560" progId="MS_ClipArt_Gallery.2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9338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5" name="Object 105"/>
          <p:cNvGraphicFramePr>
            <a:graphicFrameLocks noChangeAspect="1"/>
          </p:cNvGraphicFramePr>
          <p:nvPr/>
        </p:nvGraphicFramePr>
        <p:xfrm>
          <a:off x="900113" y="4437063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5" name="Clip" r:id="rId24" imgW="812520" imgH="691560" progId="MS_ClipArt_Gallery.2">
                  <p:embed/>
                </p:oleObj>
              </mc:Choice>
              <mc:Fallback>
                <p:oleObj name="Clip" r:id="rId24" imgW="812520" imgH="691560" progId="MS_ClipArt_Gallery.2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437063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6" name="Object 106"/>
          <p:cNvGraphicFramePr>
            <a:graphicFrameLocks noChangeAspect="1"/>
          </p:cNvGraphicFramePr>
          <p:nvPr/>
        </p:nvGraphicFramePr>
        <p:xfrm>
          <a:off x="1547813" y="4437063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6" name="Clip" r:id="rId25" imgW="812520" imgH="691560" progId="MS_ClipArt_Gallery.2">
                  <p:embed/>
                </p:oleObj>
              </mc:Choice>
              <mc:Fallback>
                <p:oleObj name="Clip" r:id="rId25" imgW="812520" imgH="691560" progId="MS_ClipArt_Gallery.2">
                  <p:embed/>
                  <p:pic>
                    <p:nvPicPr>
                      <p:cNvPr id="0" name="Object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437063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7" name="Object 107"/>
          <p:cNvGraphicFramePr>
            <a:graphicFrameLocks noChangeAspect="1"/>
          </p:cNvGraphicFramePr>
          <p:nvPr/>
        </p:nvGraphicFramePr>
        <p:xfrm>
          <a:off x="2124075" y="4437063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7" name="Clip" r:id="rId26" imgW="812520" imgH="691560" progId="MS_ClipArt_Gallery.2">
                  <p:embed/>
                </p:oleObj>
              </mc:Choice>
              <mc:Fallback>
                <p:oleObj name="Clip" r:id="rId26" imgW="812520" imgH="691560" progId="MS_ClipArt_Gallery.2">
                  <p:embed/>
                  <p:pic>
                    <p:nvPicPr>
                      <p:cNvPr id="0" name="Object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4437063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8" name="Object 108"/>
          <p:cNvGraphicFramePr>
            <a:graphicFrameLocks noChangeAspect="1"/>
          </p:cNvGraphicFramePr>
          <p:nvPr/>
        </p:nvGraphicFramePr>
        <p:xfrm>
          <a:off x="2771775" y="4437063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8" name="Clip" r:id="rId27" imgW="812520" imgH="691560" progId="MS_ClipArt_Gallery.2">
                  <p:embed/>
                </p:oleObj>
              </mc:Choice>
              <mc:Fallback>
                <p:oleObj name="Clip" r:id="rId27" imgW="812520" imgH="691560" progId="MS_ClipArt_Gallery.2">
                  <p:embed/>
                  <p:pic>
                    <p:nvPicPr>
                      <p:cNvPr id="0" name="Object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437063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9" name="Object 109"/>
          <p:cNvGraphicFramePr>
            <a:graphicFrameLocks noChangeAspect="1"/>
          </p:cNvGraphicFramePr>
          <p:nvPr/>
        </p:nvGraphicFramePr>
        <p:xfrm>
          <a:off x="611188" y="47974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9" name="Clip" r:id="rId28" imgW="812520" imgH="691560" progId="MS_ClipArt_Gallery.2">
                  <p:embed/>
                </p:oleObj>
              </mc:Choice>
              <mc:Fallback>
                <p:oleObj name="Clip" r:id="rId28" imgW="812520" imgH="691560" progId="MS_ClipArt_Gallery.2">
                  <p:embed/>
                  <p:pic>
                    <p:nvPicPr>
                      <p:cNvPr id="0" name="Object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7974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0" name="Object 110"/>
          <p:cNvGraphicFramePr>
            <a:graphicFrameLocks noChangeAspect="1"/>
          </p:cNvGraphicFramePr>
          <p:nvPr/>
        </p:nvGraphicFramePr>
        <p:xfrm>
          <a:off x="1258888" y="47974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0" name="Clip" r:id="rId29" imgW="812520" imgH="691560" progId="MS_ClipArt_Gallery.2">
                  <p:embed/>
                </p:oleObj>
              </mc:Choice>
              <mc:Fallback>
                <p:oleObj name="Clip" r:id="rId29" imgW="812520" imgH="691560" progId="MS_ClipArt_Gallery.2">
                  <p:embed/>
                  <p:pic>
                    <p:nvPicPr>
                      <p:cNvPr id="0" name="Object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7974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1" name="Object 111"/>
          <p:cNvGraphicFramePr>
            <a:graphicFrameLocks noChangeAspect="1"/>
          </p:cNvGraphicFramePr>
          <p:nvPr/>
        </p:nvGraphicFramePr>
        <p:xfrm>
          <a:off x="1835150" y="47974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1" name="Clip" r:id="rId30" imgW="812520" imgH="691560" progId="MS_ClipArt_Gallery.2">
                  <p:embed/>
                </p:oleObj>
              </mc:Choice>
              <mc:Fallback>
                <p:oleObj name="Clip" r:id="rId30" imgW="812520" imgH="691560" progId="MS_ClipArt_Gallery.2">
                  <p:embed/>
                  <p:pic>
                    <p:nvPicPr>
                      <p:cNvPr id="0" name="Object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7974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2" name="Object 112"/>
          <p:cNvGraphicFramePr>
            <a:graphicFrameLocks noChangeAspect="1"/>
          </p:cNvGraphicFramePr>
          <p:nvPr/>
        </p:nvGraphicFramePr>
        <p:xfrm>
          <a:off x="2482850" y="47974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2" name="Clip" r:id="rId31" imgW="812520" imgH="691560" progId="MS_ClipArt_Gallery.2">
                  <p:embed/>
                </p:oleObj>
              </mc:Choice>
              <mc:Fallback>
                <p:oleObj name="Clip" r:id="rId31" imgW="812520" imgH="691560" progId="MS_ClipArt_Gallery.2">
                  <p:embed/>
                  <p:pic>
                    <p:nvPicPr>
                      <p:cNvPr id="0" name="Object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850" y="47974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3" name="Object 113"/>
          <p:cNvGraphicFramePr>
            <a:graphicFrameLocks noChangeAspect="1"/>
          </p:cNvGraphicFramePr>
          <p:nvPr/>
        </p:nvGraphicFramePr>
        <p:xfrm>
          <a:off x="3203575" y="47974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3" name="Clip" r:id="rId32" imgW="812520" imgH="691560" progId="MS_ClipArt_Gallery.2">
                  <p:embed/>
                </p:oleObj>
              </mc:Choice>
              <mc:Fallback>
                <p:oleObj name="Clip" r:id="rId32" imgW="812520" imgH="691560" progId="MS_ClipArt_Gallery.2">
                  <p:embed/>
                  <p:pic>
                    <p:nvPicPr>
                      <p:cNvPr id="0" name="Object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7974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4" name="Object 114"/>
          <p:cNvGraphicFramePr>
            <a:graphicFrameLocks noChangeAspect="1"/>
          </p:cNvGraphicFramePr>
          <p:nvPr/>
        </p:nvGraphicFramePr>
        <p:xfrm>
          <a:off x="3851275" y="47974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4" name="Clip" r:id="rId33" imgW="812520" imgH="691560" progId="MS_ClipArt_Gallery.2">
                  <p:embed/>
                </p:oleObj>
              </mc:Choice>
              <mc:Fallback>
                <p:oleObj name="Clip" r:id="rId33" imgW="812520" imgH="691560" progId="MS_ClipArt_Gallery.2">
                  <p:embed/>
                  <p:pic>
                    <p:nvPicPr>
                      <p:cNvPr id="0" name="Object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47974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5" name="Object 115"/>
          <p:cNvGraphicFramePr>
            <a:graphicFrameLocks noChangeAspect="1"/>
          </p:cNvGraphicFramePr>
          <p:nvPr/>
        </p:nvGraphicFramePr>
        <p:xfrm>
          <a:off x="4427538" y="47974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5" name="Clip" r:id="rId34" imgW="812520" imgH="691560" progId="MS_ClipArt_Gallery.2">
                  <p:embed/>
                </p:oleObj>
              </mc:Choice>
              <mc:Fallback>
                <p:oleObj name="Clip" r:id="rId34" imgW="812520" imgH="691560" progId="MS_ClipArt_Gallery.2">
                  <p:embed/>
                  <p:pic>
                    <p:nvPicPr>
                      <p:cNvPr id="0" name="Object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47974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6" name="Object 116"/>
          <p:cNvGraphicFramePr>
            <a:graphicFrameLocks noChangeAspect="1"/>
          </p:cNvGraphicFramePr>
          <p:nvPr/>
        </p:nvGraphicFramePr>
        <p:xfrm>
          <a:off x="5075238" y="47974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6" name="Clip" r:id="rId35" imgW="812520" imgH="691560" progId="MS_ClipArt_Gallery.2">
                  <p:embed/>
                </p:oleObj>
              </mc:Choice>
              <mc:Fallback>
                <p:oleObj name="Clip" r:id="rId35" imgW="812520" imgH="691560" progId="MS_ClipArt_Gallery.2">
                  <p:embed/>
                  <p:pic>
                    <p:nvPicPr>
                      <p:cNvPr id="0" name="Object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8" y="47974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7" name="Object 117"/>
          <p:cNvGraphicFramePr>
            <a:graphicFrameLocks noChangeAspect="1"/>
          </p:cNvGraphicFramePr>
          <p:nvPr/>
        </p:nvGraphicFramePr>
        <p:xfrm>
          <a:off x="323850" y="52292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7" name="Clip" r:id="rId36" imgW="812520" imgH="691560" progId="MS_ClipArt_Gallery.2">
                  <p:embed/>
                </p:oleObj>
              </mc:Choice>
              <mc:Fallback>
                <p:oleObj name="Clip" r:id="rId36" imgW="812520" imgH="691560" progId="MS_ClipArt_Gallery.2">
                  <p:embed/>
                  <p:pic>
                    <p:nvPicPr>
                      <p:cNvPr id="0" name="Object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2292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8" name="Object 118"/>
          <p:cNvGraphicFramePr>
            <a:graphicFrameLocks noChangeAspect="1"/>
          </p:cNvGraphicFramePr>
          <p:nvPr/>
        </p:nvGraphicFramePr>
        <p:xfrm>
          <a:off x="971550" y="52292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8" name="Clip" r:id="rId37" imgW="812520" imgH="691560" progId="MS_ClipArt_Gallery.2">
                  <p:embed/>
                </p:oleObj>
              </mc:Choice>
              <mc:Fallback>
                <p:oleObj name="Clip" r:id="rId37" imgW="812520" imgH="691560" progId="MS_ClipArt_Gallery.2">
                  <p:embed/>
                  <p:pic>
                    <p:nvPicPr>
                      <p:cNvPr id="0" name="Object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2292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9" name="Object 119"/>
          <p:cNvGraphicFramePr>
            <a:graphicFrameLocks noChangeAspect="1"/>
          </p:cNvGraphicFramePr>
          <p:nvPr/>
        </p:nvGraphicFramePr>
        <p:xfrm>
          <a:off x="1547813" y="52292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9" name="Clip" r:id="rId38" imgW="812520" imgH="691560" progId="MS_ClipArt_Gallery.2">
                  <p:embed/>
                </p:oleObj>
              </mc:Choice>
              <mc:Fallback>
                <p:oleObj name="Clip" r:id="rId38" imgW="812520" imgH="691560" progId="MS_ClipArt_Gallery.2">
                  <p:embed/>
                  <p:pic>
                    <p:nvPicPr>
                      <p:cNvPr id="0" name="Object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2292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0" name="Object 120"/>
          <p:cNvGraphicFramePr>
            <a:graphicFrameLocks noChangeAspect="1"/>
          </p:cNvGraphicFramePr>
          <p:nvPr/>
        </p:nvGraphicFramePr>
        <p:xfrm>
          <a:off x="2195513" y="52292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0" name="Clip" r:id="rId39" imgW="812520" imgH="691560" progId="MS_ClipArt_Gallery.2">
                  <p:embed/>
                </p:oleObj>
              </mc:Choice>
              <mc:Fallback>
                <p:oleObj name="Clip" r:id="rId39" imgW="812520" imgH="691560" progId="MS_ClipArt_Gallery.2">
                  <p:embed/>
                  <p:pic>
                    <p:nvPicPr>
                      <p:cNvPr id="0" name="Object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2292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1" name="Object 121"/>
          <p:cNvGraphicFramePr>
            <a:graphicFrameLocks noChangeAspect="1"/>
          </p:cNvGraphicFramePr>
          <p:nvPr/>
        </p:nvGraphicFramePr>
        <p:xfrm>
          <a:off x="2844800" y="52292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1" name="Clip" r:id="rId40" imgW="812520" imgH="691560" progId="MS_ClipArt_Gallery.2">
                  <p:embed/>
                </p:oleObj>
              </mc:Choice>
              <mc:Fallback>
                <p:oleObj name="Clip" r:id="rId40" imgW="812520" imgH="691560" progId="MS_ClipArt_Gallery.2">
                  <p:embed/>
                  <p:pic>
                    <p:nvPicPr>
                      <p:cNvPr id="0" name="Object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52292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2" name="Object 122"/>
          <p:cNvGraphicFramePr>
            <a:graphicFrameLocks noChangeAspect="1"/>
          </p:cNvGraphicFramePr>
          <p:nvPr/>
        </p:nvGraphicFramePr>
        <p:xfrm>
          <a:off x="3492500" y="52292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2" name="Clip" r:id="rId41" imgW="812520" imgH="691560" progId="MS_ClipArt_Gallery.2">
                  <p:embed/>
                </p:oleObj>
              </mc:Choice>
              <mc:Fallback>
                <p:oleObj name="Clip" r:id="rId41" imgW="812520" imgH="691560" progId="MS_ClipArt_Gallery.2">
                  <p:embed/>
                  <p:pic>
                    <p:nvPicPr>
                      <p:cNvPr id="0" name="Object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52292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3" name="Object 123"/>
          <p:cNvGraphicFramePr>
            <a:graphicFrameLocks noChangeAspect="1"/>
          </p:cNvGraphicFramePr>
          <p:nvPr/>
        </p:nvGraphicFramePr>
        <p:xfrm>
          <a:off x="4068763" y="52292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3" name="Clip" r:id="rId42" imgW="812520" imgH="691560" progId="MS_ClipArt_Gallery.2">
                  <p:embed/>
                </p:oleObj>
              </mc:Choice>
              <mc:Fallback>
                <p:oleObj name="Clip" r:id="rId42" imgW="812520" imgH="691560" progId="MS_ClipArt_Gallery.2">
                  <p:embed/>
                  <p:pic>
                    <p:nvPicPr>
                      <p:cNvPr id="0" name="Object 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8763" y="52292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4" name="Object 124"/>
          <p:cNvGraphicFramePr>
            <a:graphicFrameLocks noChangeAspect="1"/>
          </p:cNvGraphicFramePr>
          <p:nvPr/>
        </p:nvGraphicFramePr>
        <p:xfrm>
          <a:off x="4716463" y="52292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4" name="Clip" r:id="rId43" imgW="812520" imgH="691560" progId="MS_ClipArt_Gallery.2">
                  <p:embed/>
                </p:oleObj>
              </mc:Choice>
              <mc:Fallback>
                <p:oleObj name="Clip" r:id="rId43" imgW="812520" imgH="691560" progId="MS_ClipArt_Gallery.2">
                  <p:embed/>
                  <p:pic>
                    <p:nvPicPr>
                      <p:cNvPr id="0" name="Object 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52292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5" name="Object 125"/>
          <p:cNvGraphicFramePr>
            <a:graphicFrameLocks noChangeAspect="1"/>
          </p:cNvGraphicFramePr>
          <p:nvPr/>
        </p:nvGraphicFramePr>
        <p:xfrm>
          <a:off x="107950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5" name="Clip" r:id="rId44" imgW="812520" imgH="691560" progId="MS_ClipArt_Gallery.2">
                  <p:embed/>
                </p:oleObj>
              </mc:Choice>
              <mc:Fallback>
                <p:oleObj name="Clip" r:id="rId44" imgW="812520" imgH="691560" progId="MS_ClipArt_Gallery.2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6" name="Object 126"/>
          <p:cNvGraphicFramePr>
            <a:graphicFrameLocks noChangeAspect="1"/>
          </p:cNvGraphicFramePr>
          <p:nvPr/>
        </p:nvGraphicFramePr>
        <p:xfrm>
          <a:off x="755650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6" name="Clip" r:id="rId45" imgW="812520" imgH="691560" progId="MS_ClipArt_Gallery.2">
                  <p:embed/>
                </p:oleObj>
              </mc:Choice>
              <mc:Fallback>
                <p:oleObj name="Clip" r:id="rId45" imgW="812520" imgH="691560" progId="MS_ClipArt_Gallery.2">
                  <p:embed/>
                  <p:pic>
                    <p:nvPicPr>
                      <p:cNvPr id="0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7" name="Object 127"/>
          <p:cNvGraphicFramePr>
            <a:graphicFrameLocks noChangeAspect="1"/>
          </p:cNvGraphicFramePr>
          <p:nvPr/>
        </p:nvGraphicFramePr>
        <p:xfrm>
          <a:off x="1331913" y="56610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7" name="Clip" r:id="rId46" imgW="812520" imgH="691560" progId="MS_ClipArt_Gallery.2">
                  <p:embed/>
                </p:oleObj>
              </mc:Choice>
              <mc:Fallback>
                <p:oleObj name="Clip" r:id="rId46" imgW="812520" imgH="691560" progId="MS_ClipArt_Gallery.2">
                  <p:embed/>
                  <p:pic>
                    <p:nvPicPr>
                      <p:cNvPr id="0" name="Object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6610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8" name="Object 128"/>
          <p:cNvGraphicFramePr>
            <a:graphicFrameLocks noChangeAspect="1"/>
          </p:cNvGraphicFramePr>
          <p:nvPr/>
        </p:nvGraphicFramePr>
        <p:xfrm>
          <a:off x="1979613" y="56610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8" name="Clip" r:id="rId47" imgW="812520" imgH="691560" progId="MS_ClipArt_Gallery.2">
                  <p:embed/>
                </p:oleObj>
              </mc:Choice>
              <mc:Fallback>
                <p:oleObj name="Clip" r:id="rId47" imgW="812520" imgH="691560" progId="MS_ClipArt_Gallery.2">
                  <p:embed/>
                  <p:pic>
                    <p:nvPicPr>
                      <p:cNvPr id="0" name="Object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6610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29" name="Object 129"/>
          <p:cNvGraphicFramePr>
            <a:graphicFrameLocks noChangeAspect="1"/>
          </p:cNvGraphicFramePr>
          <p:nvPr/>
        </p:nvGraphicFramePr>
        <p:xfrm>
          <a:off x="2627313" y="56610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9" name="Clip" r:id="rId48" imgW="812520" imgH="691560" progId="MS_ClipArt_Gallery.2">
                  <p:embed/>
                </p:oleObj>
              </mc:Choice>
              <mc:Fallback>
                <p:oleObj name="Clip" r:id="rId48" imgW="812520" imgH="691560" progId="MS_ClipArt_Gallery.2">
                  <p:embed/>
                  <p:pic>
                    <p:nvPicPr>
                      <p:cNvPr id="0" name="Object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56610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0" name="Object 130"/>
          <p:cNvGraphicFramePr>
            <a:graphicFrameLocks noChangeAspect="1"/>
          </p:cNvGraphicFramePr>
          <p:nvPr/>
        </p:nvGraphicFramePr>
        <p:xfrm>
          <a:off x="3275013" y="56610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0" name="Clip" r:id="rId49" imgW="812520" imgH="691560" progId="MS_ClipArt_Gallery.2">
                  <p:embed/>
                </p:oleObj>
              </mc:Choice>
              <mc:Fallback>
                <p:oleObj name="Clip" r:id="rId49" imgW="812520" imgH="691560" progId="MS_ClipArt_Gallery.2">
                  <p:embed/>
                  <p:pic>
                    <p:nvPicPr>
                      <p:cNvPr id="0" name="Object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013" y="56610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1" name="Object 131"/>
          <p:cNvGraphicFramePr>
            <a:graphicFrameLocks noChangeAspect="1"/>
          </p:cNvGraphicFramePr>
          <p:nvPr/>
        </p:nvGraphicFramePr>
        <p:xfrm>
          <a:off x="3851275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1" name="Clip" r:id="rId50" imgW="812520" imgH="691560" progId="MS_ClipArt_Gallery.2">
                  <p:embed/>
                </p:oleObj>
              </mc:Choice>
              <mc:Fallback>
                <p:oleObj name="Clip" r:id="rId50" imgW="812520" imgH="691560" progId="MS_ClipArt_Gallery.2">
                  <p:embed/>
                  <p:pic>
                    <p:nvPicPr>
                      <p:cNvPr id="0" name="Object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2" name="Object 132"/>
          <p:cNvGraphicFramePr>
            <a:graphicFrameLocks noChangeAspect="1"/>
          </p:cNvGraphicFramePr>
          <p:nvPr/>
        </p:nvGraphicFramePr>
        <p:xfrm>
          <a:off x="4498975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2" name="Clip" r:id="rId51" imgW="812520" imgH="691560" progId="MS_ClipArt_Gallery.2">
                  <p:embed/>
                </p:oleObj>
              </mc:Choice>
              <mc:Fallback>
                <p:oleObj name="Clip" r:id="rId51" imgW="812520" imgH="691560" progId="MS_ClipArt_Gallery.2">
                  <p:embed/>
                  <p:pic>
                    <p:nvPicPr>
                      <p:cNvPr id="0" name="Object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8975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3" name="Object 133"/>
          <p:cNvGraphicFramePr>
            <a:graphicFrameLocks noChangeAspect="1"/>
          </p:cNvGraphicFramePr>
          <p:nvPr/>
        </p:nvGraphicFramePr>
        <p:xfrm>
          <a:off x="3492500" y="43656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3" name="Clip" r:id="rId52" imgW="812520" imgH="691560" progId="MS_ClipArt_Gallery.2">
                  <p:embed/>
                </p:oleObj>
              </mc:Choice>
              <mc:Fallback>
                <p:oleObj name="Clip" r:id="rId52" imgW="812520" imgH="691560" progId="MS_ClipArt_Gallery.2">
                  <p:embed/>
                  <p:pic>
                    <p:nvPicPr>
                      <p:cNvPr id="0" name="Object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43656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4" name="Object 134"/>
          <p:cNvGraphicFramePr>
            <a:graphicFrameLocks noChangeAspect="1"/>
          </p:cNvGraphicFramePr>
          <p:nvPr/>
        </p:nvGraphicFramePr>
        <p:xfrm>
          <a:off x="4140200" y="43656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4" name="Clip" r:id="rId53" imgW="812520" imgH="691560" progId="MS_ClipArt_Gallery.2">
                  <p:embed/>
                </p:oleObj>
              </mc:Choice>
              <mc:Fallback>
                <p:oleObj name="Clip" r:id="rId53" imgW="812520" imgH="691560" progId="MS_ClipArt_Gallery.2">
                  <p:embed/>
                  <p:pic>
                    <p:nvPicPr>
                      <p:cNvPr id="0" name="Object 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3656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5" name="Object 135"/>
          <p:cNvGraphicFramePr>
            <a:graphicFrameLocks noChangeAspect="1"/>
          </p:cNvGraphicFramePr>
          <p:nvPr/>
        </p:nvGraphicFramePr>
        <p:xfrm>
          <a:off x="4716463" y="4365625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5" name="Clip" r:id="rId54" imgW="812520" imgH="691560" progId="MS_ClipArt_Gallery.2">
                  <p:embed/>
                </p:oleObj>
              </mc:Choice>
              <mc:Fallback>
                <p:oleObj name="Clip" r:id="rId54" imgW="812520" imgH="691560" progId="MS_ClipArt_Gallery.2">
                  <p:embed/>
                  <p:pic>
                    <p:nvPicPr>
                      <p:cNvPr id="0" name="Object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365625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6" name="Object 136"/>
          <p:cNvGraphicFramePr>
            <a:graphicFrameLocks noChangeAspect="1"/>
          </p:cNvGraphicFramePr>
          <p:nvPr/>
        </p:nvGraphicFramePr>
        <p:xfrm>
          <a:off x="3348038" y="26368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6" name="Clip" r:id="rId55" imgW="812520" imgH="691560" progId="MS_ClipArt_Gallery.2">
                  <p:embed/>
                </p:oleObj>
              </mc:Choice>
              <mc:Fallback>
                <p:oleObj name="Clip" r:id="rId55" imgW="812520" imgH="691560" progId="MS_ClipArt_Gallery.2">
                  <p:embed/>
                  <p:pic>
                    <p:nvPicPr>
                      <p:cNvPr id="0" name="Object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26368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7" name="Object 137"/>
          <p:cNvGraphicFramePr>
            <a:graphicFrameLocks noChangeAspect="1"/>
          </p:cNvGraphicFramePr>
          <p:nvPr/>
        </p:nvGraphicFramePr>
        <p:xfrm>
          <a:off x="3995738" y="3500438"/>
          <a:ext cx="5762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7" name="Clip" r:id="rId56" imgW="812520" imgH="691560" progId="MS_ClipArt_Gallery.2">
                  <p:embed/>
                </p:oleObj>
              </mc:Choice>
              <mc:Fallback>
                <p:oleObj name="Clip" r:id="rId56" imgW="812520" imgH="691560" progId="MS_ClipArt_Gallery.2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500438"/>
                        <a:ext cx="576262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8" name="Object 138"/>
          <p:cNvGraphicFramePr>
            <a:graphicFrameLocks noChangeAspect="1"/>
          </p:cNvGraphicFramePr>
          <p:nvPr/>
        </p:nvGraphicFramePr>
        <p:xfrm>
          <a:off x="5435600" y="52292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8" name="Clip" r:id="rId57" imgW="812520" imgH="691560" progId="MS_ClipArt_Gallery.2">
                  <p:embed/>
                </p:oleObj>
              </mc:Choice>
              <mc:Fallback>
                <p:oleObj name="Clip" r:id="rId57" imgW="812520" imgH="691560" progId="MS_ClipArt_Gallery.2">
                  <p:embed/>
                  <p:pic>
                    <p:nvPicPr>
                      <p:cNvPr id="0" name="Object 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52292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39" name="Object 139"/>
          <p:cNvGraphicFramePr>
            <a:graphicFrameLocks noChangeAspect="1"/>
          </p:cNvGraphicFramePr>
          <p:nvPr/>
        </p:nvGraphicFramePr>
        <p:xfrm>
          <a:off x="5867400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9" name="Clip" r:id="rId58" imgW="812520" imgH="691560" progId="MS_ClipArt_Gallery.2">
                  <p:embed/>
                </p:oleObj>
              </mc:Choice>
              <mc:Fallback>
                <p:oleObj name="Clip" r:id="rId58" imgW="812520" imgH="691560" progId="MS_ClipArt_Gallery.2">
                  <p:embed/>
                  <p:pic>
                    <p:nvPicPr>
                      <p:cNvPr id="0" name="Object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40" name="Object 140"/>
          <p:cNvGraphicFramePr>
            <a:graphicFrameLocks noChangeAspect="1"/>
          </p:cNvGraphicFramePr>
          <p:nvPr/>
        </p:nvGraphicFramePr>
        <p:xfrm>
          <a:off x="5219700" y="5661025"/>
          <a:ext cx="576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50" name="Clip" r:id="rId59" imgW="812520" imgH="691560" progId="MS_ClipArt_Gallery.2">
                  <p:embed/>
                </p:oleObj>
              </mc:Choice>
              <mc:Fallback>
                <p:oleObj name="Clip" r:id="rId59" imgW="812520" imgH="691560" progId="MS_ClipArt_Gallery.2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661025"/>
                        <a:ext cx="5762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2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2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2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25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25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10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10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10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10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10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1000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2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25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25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 nodeType="clickPar">
                      <p:stCondLst>
                        <p:cond delay="indefinite"/>
                      </p:stCondLst>
                      <p:childTnLst>
                        <p:par>
                          <p:cTn id="3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00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00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2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00"/>
                                        <p:tgtEl>
                                          <p:spTgt spid="2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2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1000"/>
                                        <p:tgtEl>
                                          <p:spTgt spid="25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0"/>
                                        <p:tgtEl>
                                          <p:spTgt spid="25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  <p:bldP spid="25613" grpId="0" animBg="1"/>
      <p:bldP spid="25614" grpId="0" animBg="1"/>
      <p:bldP spid="25615" grpId="0" animBg="1"/>
      <p:bldP spid="25616" grpId="0" animBg="1"/>
      <p:bldP spid="25617" grpId="0" animBg="1"/>
      <p:bldP spid="25618" grpId="0" animBg="1"/>
      <p:bldP spid="25619" grpId="0" animBg="1"/>
      <p:bldP spid="25620" grpId="0" animBg="1"/>
      <p:bldP spid="25621" grpId="0" animBg="1"/>
      <p:bldP spid="25622" grpId="0" animBg="1"/>
      <p:bldP spid="25623" grpId="0" animBg="1"/>
      <p:bldP spid="25624" grpId="0" animBg="1"/>
      <p:bldP spid="25625" grpId="0" animBg="1"/>
      <p:bldP spid="25626" grpId="0" animBg="1"/>
      <p:bldP spid="25627" grpId="0" animBg="1"/>
      <p:bldP spid="25628" grpId="0" animBg="1"/>
      <p:bldP spid="25629" grpId="0" animBg="1"/>
      <p:bldP spid="25630" grpId="0" animBg="1"/>
      <p:bldP spid="25631" grpId="0" animBg="1"/>
      <p:bldP spid="25632" grpId="0" animBg="1"/>
      <p:bldP spid="25633" grpId="0" animBg="1"/>
      <p:bldP spid="25634" grpId="0" animBg="1"/>
      <p:bldP spid="25635" grpId="0" animBg="1"/>
      <p:bldP spid="25636" grpId="0" animBg="1"/>
      <p:bldP spid="25637" grpId="0" animBg="1"/>
      <p:bldP spid="25638" grpId="0" animBg="1"/>
      <p:bldP spid="25639" grpId="0" animBg="1"/>
      <p:bldP spid="25640" grpId="0" animBg="1"/>
      <p:bldP spid="25641" grpId="0" animBg="1"/>
      <p:bldP spid="25642" grpId="0" animBg="1"/>
      <p:bldP spid="25643" grpId="0" animBg="1"/>
      <p:bldP spid="25644" grpId="0" animBg="1"/>
      <p:bldP spid="25645" grpId="0" animBg="1"/>
      <p:bldP spid="25646" grpId="0" animBg="1"/>
      <p:bldP spid="25647" grpId="0" animBg="1"/>
      <p:bldP spid="25648" grpId="0" animBg="1"/>
      <p:bldP spid="25649" grpId="0" animBg="1"/>
      <p:bldP spid="25650" grpId="0" animBg="1"/>
      <p:bldP spid="25651" grpId="0" animBg="1"/>
      <p:bldP spid="25652" grpId="0" animBg="1"/>
      <p:bldP spid="25653" grpId="0" animBg="1"/>
      <p:bldP spid="25654" grpId="0" animBg="1"/>
      <p:bldP spid="25655" grpId="0" animBg="1"/>
      <p:bldP spid="25656" grpId="0" animBg="1"/>
      <p:bldP spid="25657" grpId="0" animBg="1"/>
      <p:bldP spid="25658" grpId="0" animBg="1"/>
      <p:bldP spid="25659" grpId="0" animBg="1"/>
      <p:bldP spid="25660" grpId="0" animBg="1"/>
      <p:bldP spid="25661" grpId="0" animBg="1"/>
      <p:bldP spid="25662" grpId="0" animBg="1"/>
      <p:bldP spid="25663" grpId="0" animBg="1"/>
      <p:bldP spid="25664" grpId="0" animBg="1"/>
      <p:bldP spid="25665" grpId="0" animBg="1"/>
      <p:bldP spid="25666" grpId="0" animBg="1"/>
      <p:bldP spid="25667" grpId="0" animBg="1"/>
      <p:bldP spid="25668" grpId="0" animBg="1"/>
      <p:bldP spid="25669" grpId="0" animBg="1"/>
      <p:bldP spid="25670" grpId="0" animBg="1"/>
      <p:bldP spid="25671" grpId="0" animBg="1"/>
      <p:bldP spid="25672" grpId="0" animBg="1"/>
      <p:bldP spid="25673" grpId="0" animBg="1"/>
      <p:bldP spid="25674" grpId="0" animBg="1"/>
      <p:bldP spid="25675" grpId="0" animBg="1"/>
      <p:bldP spid="25676" grpId="0" animBg="1"/>
      <p:bldP spid="25677" grpId="0" animBg="1"/>
      <p:bldP spid="25678" grpId="0" animBg="1"/>
      <p:bldP spid="25679" grpId="0" animBg="1"/>
      <p:bldP spid="25680" grpId="0" animBg="1"/>
      <p:bldP spid="25681" grpId="0" animBg="1"/>
      <p:bldP spid="25682" grpId="0" animBg="1"/>
      <p:bldP spid="25683" grpId="0" animBg="1"/>
      <p:bldP spid="25684" grpId="0" animBg="1"/>
    </p:bldLst>
  </p:timing>
</p:sld>
</file>

<file path=ppt/theme/theme1.xml><?xml version="1.0" encoding="utf-8"?>
<a:theme xmlns:a="http://schemas.openxmlformats.org/drawingml/2006/main" name="çarpım taplosu sunum">
  <a:themeElements>
    <a:clrScheme name="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çarpım taplosu sunum</Template>
  <TotalTime>10</TotalTime>
  <Words>1451</Words>
  <Application>Microsoft Office PowerPoint</Application>
  <PresentationFormat>Ekran Gösterisi (4:3)</PresentationFormat>
  <Paragraphs>807</Paragraphs>
  <Slides>17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Arial</vt:lpstr>
      <vt:lpstr>çarpım taplosu sunum</vt:lpstr>
      <vt:lpstr>Microsoft Clip Gallery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subject>Dersimiz.Com “Kaliteli ve Seçkin Eğitime Kaynak”</dc:subject>
  <dc:creator>slaytyerim</dc:creator>
  <cp:keywords>Dersimiz.Com “Kaliteli ve Seçkin Eğitime Kaynak”</cp:keywords>
  <dc:description>Dersimiz.Com “Kaliteli ve Seçkin Eğitime Kaynak”</dc:description>
  <cp:lastModifiedBy>slaytyerim</cp:lastModifiedBy>
  <cp:revision>2</cp:revision>
  <dcterms:created xsi:type="dcterms:W3CDTF">2018-12-08T20:08:16Z</dcterms:created>
  <dcterms:modified xsi:type="dcterms:W3CDTF">2018-12-08T20:18:40Z</dcterms:modified>
  <cp:category>Dersimiz.Com “Kaliteli ve Seçkin Eğitime Kaynak”</cp:category>
</cp:coreProperties>
</file>