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61" d="100"/>
          <a:sy n="61" d="100"/>
        </p:scale>
        <p:origin x="90" y="12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1D17D-1F48-4AF1-BE98-BAE6403D15C6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6168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59127-62FE-4DAC-AA1E-C1D826191199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01592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A3577-E4A3-47AE-9B33-6C54BF33C903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92953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16AC2798-91EB-41F0-9D2A-34530464BBDC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783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1D17D-1F48-4AF1-BE98-BAE6403D15C6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28288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FAFE9-4E6C-425B-843C-A24C947A0931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3729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C4DC8-22E1-4BF0-8269-FF68DA6EB8D9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4294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303A7-8AB5-4384-BA8C-A4F0AC8B7A7E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67133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0E9F3-400D-4C33-B284-9E8022EFEE31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842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F4722-D7B5-4DAD-8B19-FBC028E5BA8D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8893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04EC3-C4A4-4A5A-981F-EAE38F49EEF4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253470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FAFE9-4E6C-425B-843C-A24C947A0931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7450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3C2D5-5A81-41F0-8EC9-BEFC97C3F4C0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2875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95760-8838-4A2B-862F-418B213760A4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5583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A59127-62FE-4DAC-AA1E-C1D826191199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63397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A3577-E4A3-47AE-9B33-6C54BF33C903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5760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fld id="{16AC2798-91EB-41F0-9D2A-34530464BBDC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69057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C4DC8-22E1-4BF0-8269-FF68DA6EB8D9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04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303A7-8AB5-4384-BA8C-A4F0AC8B7A7E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7117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00E9F3-400D-4C33-B284-9E8022EFEE31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4033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F4722-D7B5-4DAD-8B19-FBC028E5BA8D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20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04EC3-C4A4-4A5A-981F-EAE38F49EEF4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7131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3C2D5-5A81-41F0-8EC9-BEFC97C3F4C0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1777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361F5-062B-40BE-A087-1F6ED18A7219}" type="datetime1">
              <a:rPr lang="en-US" altLang="tr-TR"/>
              <a:pPr/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995760-8838-4A2B-862F-418B213760A4}" type="slidenum">
              <a:rPr lang="tr-TR" altLang="en-US"/>
              <a:pPr/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82156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 smtClean="0">
              <a:sym typeface="Calibri" panose="020F05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21361F5-062B-40BE-A087-1F6ED18A7219}" type="datetime1">
              <a:rPr lang="en-US" altLang="tr-TR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sym typeface="Calibri" panose="020F050202020403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CD03A46-77FD-4445-972A-84C1E8112825}" type="slidenum">
              <a:rPr lang="tr-TR" altLang="en-US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447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 smtClean="0">
              <a:sym typeface="Calibri" panose="020F05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 dirty="0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21361F5-062B-40BE-A087-1F6ED18A7219}" type="datetime1">
              <a:rPr lang="en-US" altLang="tr-TR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5/7/2014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  <a:sym typeface="Calibri" panose="020F050202020403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CD03A46-77FD-4445-972A-84C1E8112825}" type="slidenum">
              <a:rPr lang="tr-TR" altLang="en-US"/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sz="180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24766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charset="-122"/>
          <a:sym typeface="Calibri" panose="020F0502020204030204" pitchFamily="34" charset="0"/>
        </a:defRPr>
      </a:lvl9pPr>
    </p:titleStyle>
    <p:bodyStyle>
      <a:lvl1pPr marL="342900" indent="-3429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yenislayt.com/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Çocu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662" y="2617788"/>
            <a:ext cx="3054350" cy="424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018" y="719592"/>
            <a:ext cx="1118618" cy="121615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8" y="111515"/>
            <a:ext cx="1118618" cy="121615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98" y="1010345"/>
            <a:ext cx="1118618" cy="121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173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Şek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72" y="881952"/>
            <a:ext cx="6500813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Baya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"/>
          <a:stretch>
            <a:fillRect/>
          </a:stretch>
        </p:blipFill>
        <p:spPr bwMode="auto">
          <a:xfrm>
            <a:off x="8354785" y="1058862"/>
            <a:ext cx="27146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320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Çocu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662" y="2617788"/>
            <a:ext cx="3054350" cy="424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018" y="719592"/>
            <a:ext cx="1118618" cy="121615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8" y="111515"/>
            <a:ext cx="1118618" cy="1216154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98" y="1010345"/>
            <a:ext cx="1118618" cy="1216154"/>
          </a:xfrm>
          <a:prstGeom prst="rect">
            <a:avLst/>
          </a:prstGeom>
        </p:spPr>
      </p:pic>
      <p:pic>
        <p:nvPicPr>
          <p:cNvPr id="9" name="Şeki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49" y="286544"/>
            <a:ext cx="6500813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514298" y="3434699"/>
            <a:ext cx="34460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000" dirty="0" smtClean="0">
                <a:solidFill>
                  <a:schemeClr val="accent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6"/>
              </a:rPr>
              <a:t>www.yenislayt.com</a:t>
            </a:r>
            <a:endParaRPr lang="tr-TR" sz="3000" dirty="0" smtClean="0">
              <a:solidFill>
                <a:schemeClr val="accent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067884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Şeki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90" y="286544"/>
            <a:ext cx="6500813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Çocuk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7580" y="1955636"/>
            <a:ext cx="3054350" cy="424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858" y="5295438"/>
            <a:ext cx="1118618" cy="121615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540" y="4835843"/>
            <a:ext cx="2082608" cy="1651762"/>
          </a:xfrm>
          <a:prstGeom prst="rect">
            <a:avLst/>
          </a:prstGeom>
        </p:spPr>
      </p:pic>
      <p:pic>
        <p:nvPicPr>
          <p:cNvPr id="11" name="Buke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85211">
            <a:off x="201397" y="4699699"/>
            <a:ext cx="149542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Bayan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5"/>
          <a:stretch>
            <a:fillRect/>
          </a:stretch>
        </p:blipFill>
        <p:spPr bwMode="auto">
          <a:xfrm>
            <a:off x="6765303" y="1183942"/>
            <a:ext cx="27146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18823" y="449402"/>
            <a:ext cx="669195" cy="571682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8018" y="449407"/>
            <a:ext cx="669195" cy="57168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8496" y="416527"/>
            <a:ext cx="669195" cy="571682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45707" y="402676"/>
            <a:ext cx="669195" cy="571682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95077" y="426037"/>
            <a:ext cx="669195" cy="571682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87691" y="402676"/>
            <a:ext cx="669195" cy="57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4116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maho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Özel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4061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tr-T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</Words>
  <Application>Microsoft Office PowerPoint</Application>
  <PresentationFormat>Geniş ekran</PresentationFormat>
  <Paragraphs>1</Paragraphs>
  <Slides>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4</vt:i4>
      </vt:variant>
    </vt:vector>
  </HeadingPairs>
  <TitlesOfParts>
    <vt:vector size="12" baseType="lpstr">
      <vt:lpstr>MS PGothic</vt:lpstr>
      <vt:lpstr>宋体</vt:lpstr>
      <vt:lpstr>Arial</vt:lpstr>
      <vt:lpstr>Calibri</vt:lpstr>
      <vt:lpstr>Calibri Light</vt:lpstr>
      <vt:lpstr>Tahoma</vt:lpstr>
      <vt:lpstr>Office 主题</vt:lpstr>
      <vt:lpstr>1_Office 主题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Yeni Slayt</dc:title>
  <dc:creator>yenislayt.com</dc:creator>
  <cp:lastModifiedBy>Yeni Slayt</cp:lastModifiedBy>
  <cp:revision>10</cp:revision>
  <dcterms:created xsi:type="dcterms:W3CDTF">2014-05-06T15:32:51Z</dcterms:created>
  <dcterms:modified xsi:type="dcterms:W3CDTF">2014-05-07T20:19:55Z</dcterms:modified>
  <cp:contentStatus/>
</cp:coreProperties>
</file>