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71" r:id="rId4"/>
    <p:sldId id="258" r:id="rId5"/>
    <p:sldId id="26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90" autoAdjust="0"/>
    <p:restoredTop sz="94660"/>
  </p:normalViewPr>
  <p:slideViewPr>
    <p:cSldViewPr>
      <p:cViewPr varScale="1">
        <p:scale>
          <a:sx n="104" d="100"/>
          <a:sy n="104" d="100"/>
        </p:scale>
        <p:origin x="9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ge_turn_2010.mov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1447800" y="3292475"/>
            <a:ext cx="9144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01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0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177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811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97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818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129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7784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599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9061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79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814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923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605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2349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 hidden="1"/>
          <p:cNvSpPr/>
          <p:nvPr userDrawn="1"/>
        </p:nvSpPr>
        <p:spPr>
          <a:xfrm>
            <a:off x="0" y="2905125"/>
            <a:ext cx="9144000" cy="182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62077"/>
            <a:ext cx="7543800" cy="708025"/>
          </a:xfrm>
        </p:spPr>
        <p:txBody>
          <a:bodyPr anchor="b">
            <a:noAutofit/>
          </a:bodyPr>
          <a:lstStyle>
            <a:lvl1pPr algn="ctr">
              <a:defRPr sz="3300" b="1">
                <a:solidFill>
                  <a:schemeClr val="bg1"/>
                </a:solidFill>
                <a:latin typeface="Franklin Gothic Medium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070100"/>
            <a:ext cx="6400800" cy="457200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  <a:latin typeface="Franklin Gothic Medium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6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ark Title Slide">
    <p:bg>
      <p:bgPr>
        <a:gradFill flip="none" rotWithShape="1">
          <a:gsLst>
            <a:gs pos="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62077"/>
            <a:ext cx="7543800" cy="708025"/>
          </a:xfrm>
        </p:spPr>
        <p:txBody>
          <a:bodyPr anchor="b">
            <a:noAutofit/>
          </a:bodyPr>
          <a:lstStyle>
            <a:lvl1pPr algn="ctr">
              <a:defRPr sz="3300" b="1">
                <a:solidFill>
                  <a:schemeClr val="bg1"/>
                </a:solidFill>
                <a:latin typeface="Franklin Gothic Medium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070100"/>
            <a:ext cx="6400800" cy="457200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  <a:latin typeface="Franklin Gothic Medium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913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85725"/>
            <a:ext cx="8305800" cy="990600"/>
          </a:xfrm>
        </p:spPr>
        <p:txBody>
          <a:bodyPr/>
          <a:lstStyle>
            <a:lvl1pPr algn="ctr">
              <a:defRPr sz="27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4419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743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Title and Content ">
    <p:bg>
      <p:bgPr>
        <a:gradFill>
          <a:gsLst>
            <a:gs pos="0">
              <a:schemeClr val="accent1">
                <a:lumMod val="90000"/>
                <a:lumOff val="10000"/>
              </a:schemeClr>
            </a:gs>
            <a:gs pos="100000">
              <a:schemeClr val="accent1">
                <a:lumMod val="65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85725"/>
            <a:ext cx="8305800" cy="990600"/>
          </a:xfrm>
        </p:spPr>
        <p:txBody>
          <a:bodyPr/>
          <a:lstStyle>
            <a:lvl1pPr algn="ctr">
              <a:defRPr sz="27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44196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449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6858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439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6857999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123825"/>
            <a:ext cx="7315200" cy="59790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4419600"/>
          </a:xfrm>
        </p:spPr>
        <p:txBody>
          <a:bodyPr>
            <a:normAutofit/>
          </a:bodyPr>
          <a:lstStyle>
            <a:lvl1pPr marL="128588" indent="-128588">
              <a:buFont typeface="Arial" pitchFamily="34" charset="0"/>
              <a:buChar char="•"/>
              <a:defRPr sz="1800"/>
            </a:lvl1pPr>
            <a:lvl2pPr marL="471488" indent="-128588">
              <a:buFont typeface="Arial" pitchFamily="34" charset="0"/>
              <a:buChar char="•"/>
              <a:defRPr sz="1500"/>
            </a:lvl2pPr>
            <a:lvl3pPr marL="814388" indent="-128588">
              <a:buFont typeface="Arial" pitchFamily="34" charset="0"/>
              <a:buChar char="•"/>
              <a:defRPr sz="1350"/>
            </a:lvl3pPr>
            <a:lvl4pPr marL="1157288" indent="-128588">
              <a:buFont typeface="Arial" pitchFamily="34" charset="0"/>
              <a:buChar char="•"/>
              <a:defRPr sz="1200"/>
            </a:lvl4pPr>
            <a:lvl5pPr marL="1500188" indent="-128588">
              <a:buFont typeface="Arial" pitchFamily="34" charset="0"/>
              <a:buChar char="•"/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754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687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27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56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50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480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397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89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96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27E27-9A15-4E8A-8257-6EA5AA2E4769}" type="datetimeFigureOut">
              <a:rPr lang="en-US" smtClean="0"/>
              <a:t>4/11/2014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84F01-2A3A-40CE-A7AD-4272D8F2B5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31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7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33400" y="-38100"/>
            <a:ext cx="8001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990600"/>
            <a:ext cx="8610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5064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2700" kern="1200">
          <a:solidFill>
            <a:schemeClr val="bg1"/>
          </a:solidFill>
          <a:latin typeface="Franklin Gothic Medium" pitchFamily="34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itchFamily="34" charset="0"/>
        </a:defRPr>
      </a:lvl9pPr>
    </p:titleStyle>
    <p:bodyStyle>
      <a:lvl1pPr marL="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1pPr>
      <a:lvl2pPr marL="3429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2pPr>
      <a:lvl3pPr marL="6858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3pPr>
      <a:lvl4pPr marL="10287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4pPr>
      <a:lvl5pPr marL="1371600" indent="0" algn="l" rtl="0" fontAlgn="base">
        <a:spcBef>
          <a:spcPct val="20000"/>
        </a:spcBef>
        <a:spcAft>
          <a:spcPct val="0"/>
        </a:spcAft>
        <a:buFontTx/>
        <a:buNone/>
        <a:defRPr sz="1500" kern="1200">
          <a:solidFill>
            <a:schemeClr val="tx1"/>
          </a:solidFill>
          <a:latin typeface="Franklin Gothic Medium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nislayt.com/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nislayt.com/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nislayt.com/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nislayt.com/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nislayt.com/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nislayt.com/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nislayt.com/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79000"/>
                <a:lumOff val="21000"/>
              </a:schemeClr>
            </a:gs>
            <a:gs pos="100000">
              <a:schemeClr val="tx1">
                <a:lumMod val="10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dow"/>
          <p:cNvSpPr/>
          <p:nvPr/>
        </p:nvSpPr>
        <p:spPr>
          <a:xfrm>
            <a:off x="1699908" y="5172075"/>
            <a:ext cx="6015343" cy="577517"/>
          </a:xfrm>
          <a:prstGeom prst="ellipse">
            <a:avLst/>
          </a:prstGeom>
          <a:gradFill flip="none" rotWithShape="1">
            <a:gsLst>
              <a:gs pos="11000">
                <a:schemeClr val="tx1">
                  <a:lumMod val="50000"/>
                  <a:lumOff val="50000"/>
                </a:schemeClr>
              </a:gs>
              <a:gs pos="76000">
                <a:schemeClr val="tx1">
                  <a:lumMod val="83000"/>
                  <a:lumOff val="17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dirty="0" smtClean="0">
                <a:solidFill>
                  <a:prstClr val="white"/>
                </a:solidFill>
              </a:rPr>
              <a:t>Not Defterim</a:t>
            </a:r>
            <a:endParaRPr lang="en-US" sz="2000" dirty="0">
              <a:solidFill>
                <a:prstClr val="white"/>
              </a:solidFill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124797"/>
            <a:ext cx="4622897" cy="3796554"/>
          </a:xfrm>
          <a:prstGeom prst="rect">
            <a:avLst/>
          </a:prstGeom>
        </p:spPr>
      </p:pic>
      <p:sp>
        <p:nvSpPr>
          <p:cNvPr id="6" name="Folded Corner 14">
            <a:hlinkClick r:id="rId3" action="ppaction://hlinksldjump"/>
          </p:cNvPr>
          <p:cNvSpPr/>
          <p:nvPr/>
        </p:nvSpPr>
        <p:spPr>
          <a:xfrm flipH="1">
            <a:off x="3695151" y="1878594"/>
            <a:ext cx="914400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ysClr val="windowText" lastClr="000000">
                  <a:lumMod val="85000"/>
                  <a:lumOff val="15000"/>
                </a:sysClr>
              </a:gs>
              <a:gs pos="96000">
                <a:sysClr val="windowText" lastClr="000000">
                  <a:lumMod val="65000"/>
                  <a:lumOff val="35000"/>
                </a:sysClr>
              </a:gs>
              <a:gs pos="0">
                <a:sysClr val="windowText" lastClr="000000">
                  <a:lumMod val="50000"/>
                  <a:lumOff val="50000"/>
                </a:sysClr>
              </a:gs>
              <a:gs pos="70000">
                <a:sysClr val="windowText" lastClr="000000">
                  <a:lumMod val="65000"/>
                  <a:lumOff val="35000"/>
                </a:sysClr>
              </a:gs>
            </a:gsLst>
            <a:lin ang="108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txBody>
          <a:bodyPr wrap="square" tIns="18288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Notlarım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Yan Başlık">
            <a:hlinkClick r:id="rId4" action="ppaction://hlinksldjump"/>
          </p:cNvPr>
          <p:cNvSpPr/>
          <p:nvPr/>
        </p:nvSpPr>
        <p:spPr>
          <a:xfrm flipH="1">
            <a:off x="4714077" y="1878594"/>
            <a:ext cx="1001334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rgbClr val="C0504D">
                  <a:lumMod val="50000"/>
                </a:srgbClr>
              </a:gs>
              <a:gs pos="96000">
                <a:srgbClr val="C0504D">
                  <a:lumMod val="75000"/>
                </a:srgbClr>
              </a:gs>
              <a:gs pos="0">
                <a:srgbClr val="C0504D">
                  <a:lumMod val="60000"/>
                  <a:lumOff val="40000"/>
                </a:srgbClr>
              </a:gs>
              <a:gs pos="70000">
                <a:srgbClr val="C0504D">
                  <a:lumMod val="7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txBody>
          <a:bodyPr wrap="square" tIns="18288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Sitelerim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8" name="Yan Başlık">
            <a:hlinkClick r:id="rId5" action="ppaction://hlinksldjump"/>
          </p:cNvPr>
          <p:cNvSpPr/>
          <p:nvPr/>
        </p:nvSpPr>
        <p:spPr>
          <a:xfrm flipH="1">
            <a:off x="3695151" y="2491784"/>
            <a:ext cx="914400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rgbClr val="F79646">
                  <a:lumMod val="50000"/>
                </a:srgbClr>
              </a:gs>
              <a:gs pos="96000">
                <a:srgbClr val="F79646">
                  <a:lumMod val="75000"/>
                </a:srgbClr>
              </a:gs>
              <a:gs pos="0">
                <a:srgbClr val="F79646">
                  <a:lumMod val="60000"/>
                  <a:lumOff val="40000"/>
                </a:srgbClr>
              </a:gs>
              <a:gs pos="70000">
                <a:srgbClr val="F79646">
                  <a:lumMod val="7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txBody>
          <a:bodyPr wrap="square" tIns="18288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600" kern="0" dirty="0" smtClean="0">
                <a:solidFill>
                  <a:prstClr val="white"/>
                </a:solidFill>
                <a:latin typeface="Calibri"/>
              </a:rPr>
              <a:t>Sınavlar</a:t>
            </a:r>
          </a:p>
        </p:txBody>
      </p:sp>
      <p:sp>
        <p:nvSpPr>
          <p:cNvPr id="9" name="Yan Başlık">
            <a:hlinkClick r:id="rId6" action="ppaction://hlinksldjump"/>
          </p:cNvPr>
          <p:cNvSpPr/>
          <p:nvPr/>
        </p:nvSpPr>
        <p:spPr>
          <a:xfrm flipH="1">
            <a:off x="4714077" y="2491784"/>
            <a:ext cx="998456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rgbClr val="1F497D">
                  <a:lumMod val="75000"/>
                </a:srgbClr>
              </a:gs>
              <a:gs pos="96000">
                <a:srgbClr val="1F497D">
                  <a:lumMod val="60000"/>
                  <a:lumOff val="40000"/>
                </a:srgbClr>
              </a:gs>
              <a:gs pos="0">
                <a:srgbClr val="1F497D">
                  <a:lumMod val="40000"/>
                  <a:lumOff val="60000"/>
                </a:srgbClr>
              </a:gs>
              <a:gs pos="70000">
                <a:srgbClr val="1F497D">
                  <a:lumMod val="60000"/>
                  <a:lumOff val="40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txBody>
          <a:bodyPr wrap="square" tIns="18288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Diyet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10" name="Yan Başlık">
            <a:hlinkClick r:id="rId7" action="ppaction://hlinksldjump"/>
          </p:cNvPr>
          <p:cNvSpPr/>
          <p:nvPr/>
        </p:nvSpPr>
        <p:spPr>
          <a:xfrm flipH="1">
            <a:off x="3695151" y="3130374"/>
            <a:ext cx="914400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rgbClr val="9BBB59">
                  <a:lumMod val="50000"/>
                </a:srgbClr>
              </a:gs>
              <a:gs pos="96000">
                <a:srgbClr val="9BBB59">
                  <a:lumMod val="75000"/>
                </a:srgbClr>
              </a:gs>
              <a:gs pos="0">
                <a:srgbClr val="9BBB59">
                  <a:lumMod val="60000"/>
                  <a:lumOff val="40000"/>
                </a:srgbClr>
              </a:gs>
              <a:gs pos="70000">
                <a:srgbClr val="9BBB59">
                  <a:lumMod val="7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txBody>
          <a:bodyPr wrap="square" tIns="18288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Tatil</a:t>
            </a: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Yan Başlık">
            <a:hlinkClick r:id="rId8" action="ppaction://hlinksldjump"/>
          </p:cNvPr>
          <p:cNvSpPr/>
          <p:nvPr/>
        </p:nvSpPr>
        <p:spPr>
          <a:xfrm flipH="1">
            <a:off x="4714077" y="3104974"/>
            <a:ext cx="998456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rgbClr val="4BACC6">
                  <a:lumMod val="50000"/>
                </a:srgbClr>
              </a:gs>
              <a:gs pos="96000">
                <a:srgbClr val="4BACC6">
                  <a:lumMod val="75000"/>
                </a:srgbClr>
              </a:gs>
              <a:gs pos="0">
                <a:srgbClr val="4BACC6">
                  <a:lumMod val="60000"/>
                  <a:lumOff val="40000"/>
                </a:srgbClr>
              </a:gs>
              <a:gs pos="70000">
                <a:srgbClr val="4BACC6">
                  <a:lumMod val="7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txBody>
          <a:bodyPr wrap="square" tIns="18288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Listem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12" name="Yan Başlık">
            <a:hlinkClick r:id="rId9" action="ppaction://hlinksldjump"/>
          </p:cNvPr>
          <p:cNvSpPr/>
          <p:nvPr/>
        </p:nvSpPr>
        <p:spPr>
          <a:xfrm flipH="1">
            <a:off x="4149178" y="3768964"/>
            <a:ext cx="1029249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rgbClr val="8064A2">
                  <a:lumMod val="50000"/>
                </a:srgbClr>
              </a:gs>
              <a:gs pos="96000">
                <a:srgbClr val="8064A2">
                  <a:lumMod val="75000"/>
                </a:srgbClr>
              </a:gs>
              <a:gs pos="0">
                <a:srgbClr val="8064A2">
                  <a:lumMod val="60000"/>
                  <a:lumOff val="40000"/>
                </a:srgbClr>
              </a:gs>
              <a:gs pos="70000">
                <a:srgbClr val="8064A2">
                  <a:lumMod val="7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txBody>
          <a:bodyPr wrap="square" tIns="18288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Randevu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2587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52600" y="1600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2.Sayfa Yazma Alanı"/>
          <p:cNvSpPr txBox="1">
            <a:spLocks/>
          </p:cNvSpPr>
          <p:nvPr/>
        </p:nvSpPr>
        <p:spPr>
          <a:xfrm>
            <a:off x="5105400" y="1524000"/>
            <a:ext cx="3810000" cy="4183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Char char="•"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Diğer yazma alanı</a:t>
            </a:r>
            <a:endParaRPr 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Right Arrow 1">
            <a:hlinkClick r:id="" action="ppaction://hlinkshowjump?jump=nextslide"/>
          </p:cNvPr>
          <p:cNvSpPr/>
          <p:nvPr/>
        </p:nvSpPr>
        <p:spPr>
          <a:xfrm>
            <a:off x="8382000" y="152400"/>
            <a:ext cx="533400" cy="457200"/>
          </a:xfrm>
          <a:prstGeom prst="righ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80000">
                <a:schemeClr val="tx1">
                  <a:lumMod val="65000"/>
                  <a:lumOff val="35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</a:gradFill>
          <a:ln>
            <a:solidFill>
              <a:schemeClr val="bg1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lded Corner 14">
            <a:hlinkClick r:id="rId2" action="ppaction://hlinksldjump"/>
          </p:cNvPr>
          <p:cNvSpPr/>
          <p:nvPr/>
        </p:nvSpPr>
        <p:spPr>
          <a:xfrm flipH="1">
            <a:off x="55883" y="1083826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Notlarım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939225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Özel Notlarım</a:t>
            </a:r>
            <a:endParaRPr 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7368448" y="227111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Diğer Sayfa</a:t>
            </a:r>
            <a:endParaRPr lang="en-US" sz="1400" dirty="0"/>
          </a:p>
        </p:txBody>
      </p:sp>
      <p:sp>
        <p:nvSpPr>
          <p:cNvPr id="12" name="1.Sayfa Yazma Alanı"/>
          <p:cNvSpPr txBox="1">
            <a:spLocks/>
          </p:cNvSpPr>
          <p:nvPr/>
        </p:nvSpPr>
        <p:spPr>
          <a:xfrm>
            <a:off x="1409700" y="1601471"/>
            <a:ext cx="3505200" cy="2974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Bugün şunu yaptım, bunu yaptım.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3"/>
              </a:rPr>
              <a:t>www.yenislayt.com</a:t>
            </a:r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web sitesiyle tanıştım. Adamlar manyak bir site yapmışlar helal olsun </a:t>
            </a:r>
            <a:r>
              <a:rPr lang="tr-TR" sz="20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Wingdings" panose="05000000000000000000" pitchFamily="2" charset="2"/>
              </a:rPr>
              <a:t>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sz="2000" dirty="0"/>
          </a:p>
        </p:txBody>
      </p:sp>
      <p:sp>
        <p:nvSpPr>
          <p:cNvPr id="18" name="Folded Corner 14">
            <a:hlinkClick r:id="" action="ppaction://hlinkshowjump?jump=endshow"/>
          </p:cNvPr>
          <p:cNvSpPr/>
          <p:nvPr/>
        </p:nvSpPr>
        <p:spPr>
          <a:xfrm flipH="1">
            <a:off x="7863748" y="6164958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Çıkış</a:t>
            </a:r>
            <a:endParaRPr lang="en-US" dirty="0"/>
          </a:p>
        </p:txBody>
      </p:sp>
      <p:sp>
        <p:nvSpPr>
          <p:cNvPr id="19" name="Folded Corner 14">
            <a:hlinkClick r:id="rId3"/>
          </p:cNvPr>
          <p:cNvSpPr/>
          <p:nvPr/>
        </p:nvSpPr>
        <p:spPr>
          <a:xfrm flipH="1">
            <a:off x="3848100" y="6160025"/>
            <a:ext cx="2514600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www.yenislayt.com</a:t>
            </a:r>
            <a:endParaRPr lang="en-US" dirty="0"/>
          </a:p>
        </p:txBody>
      </p:sp>
      <p:sp>
        <p:nvSpPr>
          <p:cNvPr id="20" name="Folded Corner 14">
            <a:hlinkClick r:id="" action="ppaction://hlinkshowjump?jump=firstslide"/>
          </p:cNvPr>
          <p:cNvSpPr/>
          <p:nvPr/>
        </p:nvSpPr>
        <p:spPr>
          <a:xfrm flipH="1">
            <a:off x="1192702" y="6160025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Başa Dön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225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>
        <p:cut/>
      </p:transition>
    </mc:Choice>
    <mc:Fallback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 animBg="1"/>
      <p:bldP spid="5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52600" y="1600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>
            <a:off x="8382000" y="152400"/>
            <a:ext cx="533400" cy="457200"/>
          </a:xfrm>
          <a:prstGeom prst="righ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80000">
                <a:schemeClr val="tx1">
                  <a:lumMod val="65000"/>
                  <a:lumOff val="35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Yan Başlık">
            <a:hlinkClick r:id="rId2" action="ppaction://hlinksldjump"/>
          </p:cNvPr>
          <p:cNvSpPr/>
          <p:nvPr/>
        </p:nvSpPr>
        <p:spPr>
          <a:xfrm flipH="1">
            <a:off x="35563" y="1752600"/>
            <a:ext cx="1141902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chemeClr val="accent2">
                  <a:lumMod val="50000"/>
                </a:schemeClr>
              </a:gs>
              <a:gs pos="96000">
                <a:schemeClr val="accent2">
                  <a:lumMod val="75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70000">
                <a:schemeClr val="accent2">
                  <a:lumMod val="7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Sitelerim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3" name="2.Sayfa Yazma Alanı"/>
          <p:cNvSpPr txBox="1">
            <a:spLocks/>
          </p:cNvSpPr>
          <p:nvPr/>
        </p:nvSpPr>
        <p:spPr>
          <a:xfrm>
            <a:off x="5105400" y="1524000"/>
            <a:ext cx="3810000" cy="4183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www.yenislayt.com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5" name="Başlık"/>
          <p:cNvSpPr txBox="1"/>
          <p:nvPr/>
        </p:nvSpPr>
        <p:spPr>
          <a:xfrm>
            <a:off x="1371600" y="93922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accent2">
                    <a:lumMod val="75000"/>
                  </a:schemeClr>
                </a:solidFill>
              </a:rPr>
              <a:t>Sitelerim</a:t>
            </a:r>
            <a:endParaRPr 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Diğer Sayfa"/>
          <p:cNvSpPr txBox="1"/>
          <p:nvPr/>
        </p:nvSpPr>
        <p:spPr>
          <a:xfrm>
            <a:off x="7315200" y="227111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Diğer Sayfa</a:t>
            </a:r>
            <a:endParaRPr lang="en-US" sz="1400" dirty="0"/>
          </a:p>
        </p:txBody>
      </p:sp>
      <p:sp>
        <p:nvSpPr>
          <p:cNvPr id="13" name="1.Sayfa Yazma Alanı"/>
          <p:cNvSpPr txBox="1">
            <a:spLocks/>
          </p:cNvSpPr>
          <p:nvPr/>
        </p:nvSpPr>
        <p:spPr>
          <a:xfrm>
            <a:off x="1409700" y="1672746"/>
            <a:ext cx="3505200" cy="17562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  <a:hlinkClick r:id="rId3"/>
              </a:rPr>
              <a:t>www.yenislayt.com</a:t>
            </a:r>
            <a:endParaRPr lang="tr-TR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www.yenislayt.com</a:t>
            </a:r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Folded Corner 14">
            <a:hlinkClick r:id="" action="ppaction://hlinkshowjump?jump=endshow"/>
          </p:cNvPr>
          <p:cNvSpPr/>
          <p:nvPr/>
        </p:nvSpPr>
        <p:spPr>
          <a:xfrm flipH="1">
            <a:off x="7863748" y="6164958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Çıkış</a:t>
            </a:r>
            <a:endParaRPr lang="en-US" dirty="0"/>
          </a:p>
        </p:txBody>
      </p:sp>
      <p:sp>
        <p:nvSpPr>
          <p:cNvPr id="17" name="Folded Corner 14">
            <a:hlinkClick r:id="rId3"/>
          </p:cNvPr>
          <p:cNvSpPr/>
          <p:nvPr/>
        </p:nvSpPr>
        <p:spPr>
          <a:xfrm flipH="1">
            <a:off x="3848100" y="6160025"/>
            <a:ext cx="2514600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www.yenislayt.com</a:t>
            </a:r>
            <a:endParaRPr lang="en-US" dirty="0"/>
          </a:p>
        </p:txBody>
      </p:sp>
      <p:sp>
        <p:nvSpPr>
          <p:cNvPr id="19" name="Folded Corner 14">
            <a:hlinkClick r:id="" action="ppaction://hlinkshowjump?jump=firstslide"/>
          </p:cNvPr>
          <p:cNvSpPr/>
          <p:nvPr/>
        </p:nvSpPr>
        <p:spPr>
          <a:xfrm flipH="1">
            <a:off x="1192702" y="6160025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Başa Dön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33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>
        <p:cut/>
      </p:transition>
    </mc:Choice>
    <mc:Fallback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/>
      <p:bldP spid="25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52600" y="1600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>
            <a:off x="8382000" y="152400"/>
            <a:ext cx="533400" cy="457200"/>
          </a:xfrm>
          <a:prstGeom prst="righ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80000">
                <a:schemeClr val="tx1">
                  <a:lumMod val="65000"/>
                  <a:lumOff val="35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2.Sayfa Yazma Alanı"/>
          <p:cNvSpPr txBox="1">
            <a:spLocks/>
          </p:cNvSpPr>
          <p:nvPr/>
        </p:nvSpPr>
        <p:spPr>
          <a:xfrm>
            <a:off x="5105400" y="1524000"/>
            <a:ext cx="3810000" cy="4183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 smtClean="0">
                <a:solidFill>
                  <a:schemeClr val="accent6">
                    <a:lumMod val="75000"/>
                  </a:schemeClr>
                </a:solidFill>
              </a:rPr>
              <a:t>Diğer  notlar</a:t>
            </a:r>
          </a:p>
          <a:p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Başlık"/>
          <p:cNvSpPr txBox="1"/>
          <p:nvPr/>
        </p:nvSpPr>
        <p:spPr>
          <a:xfrm>
            <a:off x="1371600" y="93922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accent6">
                    <a:lumMod val="75000"/>
                  </a:schemeClr>
                </a:solidFill>
              </a:rPr>
              <a:t>Sınavlarım</a:t>
            </a: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4" name="Yan Başlık">
            <a:hlinkClick r:id="rId2" action="ppaction://hlinksldjump"/>
          </p:cNvPr>
          <p:cNvSpPr/>
          <p:nvPr/>
        </p:nvSpPr>
        <p:spPr>
          <a:xfrm flipH="1">
            <a:off x="77298" y="2438400"/>
            <a:ext cx="1294302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chemeClr val="accent6">
                  <a:lumMod val="50000"/>
                </a:schemeClr>
              </a:gs>
              <a:gs pos="96000">
                <a:schemeClr val="accent6">
                  <a:lumMod val="7500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70000">
                <a:schemeClr val="accent6">
                  <a:lumMod val="7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Sınavlarım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Diğer Sayfa"/>
          <p:cNvSpPr txBox="1"/>
          <p:nvPr/>
        </p:nvSpPr>
        <p:spPr>
          <a:xfrm>
            <a:off x="7391400" y="233886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Diğer Sayfa</a:t>
            </a:r>
            <a:endParaRPr lang="en-US" sz="1400" dirty="0"/>
          </a:p>
        </p:txBody>
      </p:sp>
      <p:sp>
        <p:nvSpPr>
          <p:cNvPr id="13" name="1.Sayfa Yazma Alanı"/>
          <p:cNvSpPr txBox="1">
            <a:spLocks/>
          </p:cNvSpPr>
          <p:nvPr/>
        </p:nvSpPr>
        <p:spPr>
          <a:xfrm>
            <a:off x="1409700" y="1672746"/>
            <a:ext cx="3505200" cy="17562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 smtClean="0">
                <a:solidFill>
                  <a:schemeClr val="accent6">
                    <a:lumMod val="75000"/>
                  </a:schemeClr>
                </a:solidFill>
              </a:rPr>
              <a:t>Tarih : 5</a:t>
            </a:r>
          </a:p>
          <a:p>
            <a:r>
              <a:rPr lang="tr-TR" sz="2000" dirty="0" smtClean="0">
                <a:solidFill>
                  <a:schemeClr val="accent6">
                    <a:lumMod val="75000"/>
                  </a:schemeClr>
                </a:solidFill>
              </a:rPr>
              <a:t>Matematik : 5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Folded Corner 14">
            <a:hlinkClick r:id="" action="ppaction://hlinkshowjump?jump=endshow"/>
          </p:cNvPr>
          <p:cNvSpPr/>
          <p:nvPr/>
        </p:nvSpPr>
        <p:spPr>
          <a:xfrm flipH="1">
            <a:off x="7863748" y="6164958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Çıkış</a:t>
            </a:r>
            <a:endParaRPr lang="en-US" dirty="0"/>
          </a:p>
        </p:txBody>
      </p:sp>
      <p:sp>
        <p:nvSpPr>
          <p:cNvPr id="17" name="Folded Corner 14">
            <a:hlinkClick r:id="rId3"/>
          </p:cNvPr>
          <p:cNvSpPr/>
          <p:nvPr/>
        </p:nvSpPr>
        <p:spPr>
          <a:xfrm flipH="1">
            <a:off x="3848100" y="6160025"/>
            <a:ext cx="2514600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www.yenislayt.com</a:t>
            </a:r>
            <a:endParaRPr lang="en-US" dirty="0"/>
          </a:p>
        </p:txBody>
      </p:sp>
      <p:sp>
        <p:nvSpPr>
          <p:cNvPr id="20" name="Folded Corner 14">
            <a:hlinkClick r:id="" action="ppaction://hlinkshowjump?jump=firstslide"/>
          </p:cNvPr>
          <p:cNvSpPr/>
          <p:nvPr/>
        </p:nvSpPr>
        <p:spPr>
          <a:xfrm flipH="1">
            <a:off x="1192702" y="6160025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Başa Dön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951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>
        <p:cut/>
      </p:transition>
    </mc:Choice>
    <mc:Fallback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9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52600" y="1600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>
            <a:off x="8382000" y="152400"/>
            <a:ext cx="533400" cy="457200"/>
          </a:xfrm>
          <a:prstGeom prst="righ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80000">
                <a:schemeClr val="tx1">
                  <a:lumMod val="65000"/>
                  <a:lumOff val="35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2.Sayfa Yazma Alanı"/>
          <p:cNvSpPr txBox="1">
            <a:spLocks/>
          </p:cNvSpPr>
          <p:nvPr/>
        </p:nvSpPr>
        <p:spPr>
          <a:xfrm>
            <a:off x="5105400" y="1524000"/>
            <a:ext cx="3810000" cy="4183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1" name="Başlık"/>
          <p:cNvSpPr txBox="1"/>
          <p:nvPr/>
        </p:nvSpPr>
        <p:spPr>
          <a:xfrm>
            <a:off x="1371600" y="939225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tx2">
                    <a:lumMod val="75000"/>
                  </a:schemeClr>
                </a:solidFill>
              </a:rPr>
              <a:t>Diyet Listem</a:t>
            </a:r>
            <a:endParaRPr lang="en-US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Yan Başlık">
            <a:hlinkClick r:id="rId2" action="ppaction://hlinksldjump"/>
          </p:cNvPr>
          <p:cNvSpPr/>
          <p:nvPr/>
        </p:nvSpPr>
        <p:spPr>
          <a:xfrm flipH="1">
            <a:off x="76200" y="3124200"/>
            <a:ext cx="1141902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chemeClr val="tx2">
                  <a:lumMod val="75000"/>
                </a:schemeClr>
              </a:gs>
              <a:gs pos="96000">
                <a:schemeClr val="tx2">
                  <a:lumMod val="60000"/>
                  <a:lumOff val="40000"/>
                </a:schemeClr>
              </a:gs>
              <a:gs pos="0">
                <a:schemeClr val="tx2">
                  <a:lumMod val="40000"/>
                  <a:lumOff val="60000"/>
                </a:schemeClr>
              </a:gs>
              <a:gs pos="70000">
                <a:schemeClr val="tx2">
                  <a:lumMod val="60000"/>
                  <a:lumOff val="40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Diyet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Diğer Sayfa"/>
          <p:cNvSpPr txBox="1"/>
          <p:nvPr/>
        </p:nvSpPr>
        <p:spPr>
          <a:xfrm>
            <a:off x="7298675" y="227111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Diğer Sayfa</a:t>
            </a:r>
            <a:endParaRPr lang="en-US" sz="1400" dirty="0"/>
          </a:p>
        </p:txBody>
      </p:sp>
      <p:sp>
        <p:nvSpPr>
          <p:cNvPr id="14" name="1.Sayfa Yazma Alanı"/>
          <p:cNvSpPr txBox="1">
            <a:spLocks/>
          </p:cNvSpPr>
          <p:nvPr/>
        </p:nvSpPr>
        <p:spPr>
          <a:xfrm>
            <a:off x="1409700" y="1672746"/>
            <a:ext cx="3505200" cy="17562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 smtClean="0">
                <a:solidFill>
                  <a:schemeClr val="accent1">
                    <a:lumMod val="75000"/>
                  </a:schemeClr>
                </a:solidFill>
              </a:rPr>
              <a:t>Sabah, öğle akşam ye yiyebildiğin kadar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Folded Corner 14">
            <a:hlinkClick r:id="" action="ppaction://hlinkshowjump?jump=endshow"/>
          </p:cNvPr>
          <p:cNvSpPr/>
          <p:nvPr/>
        </p:nvSpPr>
        <p:spPr>
          <a:xfrm flipH="1">
            <a:off x="7863748" y="6164958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Çıkış</a:t>
            </a:r>
            <a:endParaRPr lang="en-US" dirty="0"/>
          </a:p>
        </p:txBody>
      </p:sp>
      <p:sp>
        <p:nvSpPr>
          <p:cNvPr id="20" name="Folded Corner 14">
            <a:hlinkClick r:id="rId3"/>
          </p:cNvPr>
          <p:cNvSpPr/>
          <p:nvPr/>
        </p:nvSpPr>
        <p:spPr>
          <a:xfrm flipH="1">
            <a:off x="3848100" y="6160025"/>
            <a:ext cx="2514600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www.yenislayt.com</a:t>
            </a:r>
            <a:endParaRPr lang="en-US" dirty="0"/>
          </a:p>
        </p:txBody>
      </p:sp>
      <p:sp>
        <p:nvSpPr>
          <p:cNvPr id="25" name="Folded Corner 14">
            <a:hlinkClick r:id="" action="ppaction://hlinkshowjump?jump=firstslide"/>
          </p:cNvPr>
          <p:cNvSpPr/>
          <p:nvPr/>
        </p:nvSpPr>
        <p:spPr>
          <a:xfrm flipH="1">
            <a:off x="1192702" y="6160025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Başa Dön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963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>
        <p:cut/>
      </p:transition>
    </mc:Choice>
    <mc:Fallback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24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9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52600" y="1600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>
            <a:off x="8382000" y="152400"/>
            <a:ext cx="533400" cy="457200"/>
          </a:xfrm>
          <a:prstGeom prst="righ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80000">
                <a:schemeClr val="tx1">
                  <a:lumMod val="65000"/>
                  <a:lumOff val="35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2.Sayfa Yazma Alanı"/>
          <p:cNvSpPr txBox="1">
            <a:spLocks/>
          </p:cNvSpPr>
          <p:nvPr/>
        </p:nvSpPr>
        <p:spPr>
          <a:xfrm>
            <a:off x="5105400" y="1524000"/>
            <a:ext cx="3810000" cy="4183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accent3">
                    <a:lumMod val="50000"/>
                  </a:schemeClr>
                </a:solidFill>
              </a:rPr>
              <a:t>Tatil planım</a:t>
            </a:r>
            <a:endParaRPr lang="en-US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1" name="Başlık"/>
          <p:cNvSpPr txBox="1"/>
          <p:nvPr/>
        </p:nvSpPr>
        <p:spPr>
          <a:xfrm>
            <a:off x="1371600" y="93922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accent3">
                    <a:lumMod val="50000"/>
                  </a:schemeClr>
                </a:solidFill>
              </a:rPr>
              <a:t>Tatil Planım</a:t>
            </a: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4" name="Yan Başlık">
            <a:hlinkClick r:id="rId2" action="ppaction://hlinksldjump"/>
          </p:cNvPr>
          <p:cNvSpPr/>
          <p:nvPr/>
        </p:nvSpPr>
        <p:spPr>
          <a:xfrm flipH="1">
            <a:off x="76200" y="3886200"/>
            <a:ext cx="1141902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chemeClr val="accent3">
                  <a:lumMod val="50000"/>
                </a:schemeClr>
              </a:gs>
              <a:gs pos="96000">
                <a:schemeClr val="accent3">
                  <a:lumMod val="75000"/>
                </a:schemeClr>
              </a:gs>
              <a:gs pos="0">
                <a:schemeClr val="accent3">
                  <a:lumMod val="60000"/>
                  <a:lumOff val="40000"/>
                </a:schemeClr>
              </a:gs>
              <a:gs pos="70000">
                <a:schemeClr val="accent3">
                  <a:lumMod val="7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Tatil</a:t>
            </a:r>
            <a:endParaRPr lang="en-US" dirty="0"/>
          </a:p>
        </p:txBody>
      </p:sp>
      <p:sp>
        <p:nvSpPr>
          <p:cNvPr id="11" name="Diğer Sayfa"/>
          <p:cNvSpPr txBox="1"/>
          <p:nvPr/>
        </p:nvSpPr>
        <p:spPr>
          <a:xfrm>
            <a:off x="7391400" y="227111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Diğer Sayfa</a:t>
            </a:r>
            <a:endParaRPr lang="en-US" sz="1400" dirty="0"/>
          </a:p>
        </p:txBody>
      </p:sp>
      <p:sp>
        <p:nvSpPr>
          <p:cNvPr id="13" name="1.Sayfa Yazma ALanı"/>
          <p:cNvSpPr txBox="1">
            <a:spLocks/>
          </p:cNvSpPr>
          <p:nvPr/>
        </p:nvSpPr>
        <p:spPr>
          <a:xfrm>
            <a:off x="1409700" y="1672746"/>
            <a:ext cx="3505200" cy="17562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 smtClean="0">
                <a:solidFill>
                  <a:schemeClr val="accent3">
                    <a:lumMod val="50000"/>
                  </a:schemeClr>
                </a:solidFill>
              </a:rPr>
              <a:t>Tatil planım</a:t>
            </a:r>
            <a:endParaRPr lang="en-US" sz="2000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en-US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Folded Corner 14">
            <a:hlinkClick r:id="" action="ppaction://hlinkshowjump?jump=endshow"/>
          </p:cNvPr>
          <p:cNvSpPr/>
          <p:nvPr/>
        </p:nvSpPr>
        <p:spPr>
          <a:xfrm flipH="1">
            <a:off x="7863748" y="6164958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Çıkış</a:t>
            </a:r>
            <a:endParaRPr lang="en-US" dirty="0"/>
          </a:p>
        </p:txBody>
      </p:sp>
      <p:sp>
        <p:nvSpPr>
          <p:cNvPr id="17" name="Folded Corner 14">
            <a:hlinkClick r:id="rId3"/>
          </p:cNvPr>
          <p:cNvSpPr/>
          <p:nvPr/>
        </p:nvSpPr>
        <p:spPr>
          <a:xfrm flipH="1">
            <a:off x="3848100" y="6160025"/>
            <a:ext cx="2514600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www.yenislayt.com</a:t>
            </a:r>
            <a:endParaRPr lang="en-US" dirty="0"/>
          </a:p>
        </p:txBody>
      </p:sp>
      <p:sp>
        <p:nvSpPr>
          <p:cNvPr id="20" name="Folded Corner 14">
            <a:hlinkClick r:id="" action="ppaction://hlinkshowjump?jump=firstslide"/>
          </p:cNvPr>
          <p:cNvSpPr/>
          <p:nvPr/>
        </p:nvSpPr>
        <p:spPr>
          <a:xfrm flipH="1">
            <a:off x="1192702" y="6160025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Başa Dön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237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>
        <p:cut/>
      </p:transition>
    </mc:Choice>
    <mc:Fallback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9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52600" y="1600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ight Arrow 17">
            <a:hlinkClick r:id="" action="ppaction://hlinkshowjump?jump=nextslide"/>
          </p:cNvPr>
          <p:cNvSpPr/>
          <p:nvPr/>
        </p:nvSpPr>
        <p:spPr>
          <a:xfrm>
            <a:off x="8382000" y="152400"/>
            <a:ext cx="533400" cy="457200"/>
          </a:xfrm>
          <a:prstGeom prst="righ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80000">
                <a:schemeClr val="tx1">
                  <a:lumMod val="65000"/>
                  <a:lumOff val="35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</a:gradFill>
          <a:ln>
            <a:solidFill>
              <a:schemeClr val="accent5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2.Sayfa Yazma Alanı"/>
          <p:cNvSpPr txBox="1">
            <a:spLocks/>
          </p:cNvSpPr>
          <p:nvPr/>
        </p:nvSpPr>
        <p:spPr>
          <a:xfrm>
            <a:off x="5105400" y="1524000"/>
            <a:ext cx="3810000" cy="4183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accent5">
                    <a:lumMod val="50000"/>
                  </a:schemeClr>
                </a:solidFill>
              </a:rPr>
              <a:t>Başka bir şey alamıyoruz </a:t>
            </a:r>
            <a:r>
              <a:rPr lang="tr-TR" sz="2000" dirty="0" smtClean="0">
                <a:solidFill>
                  <a:schemeClr val="accent5">
                    <a:lumMod val="50000"/>
                  </a:schemeClr>
                </a:solidFill>
                <a:sym typeface="Wingdings" panose="05000000000000000000" pitchFamily="2" charset="2"/>
              </a:rPr>
              <a:t></a:t>
            </a: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1" name="Başlık"/>
          <p:cNvSpPr txBox="1"/>
          <p:nvPr/>
        </p:nvSpPr>
        <p:spPr>
          <a:xfrm>
            <a:off x="1371600" y="939225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accent5">
                    <a:lumMod val="75000"/>
                  </a:schemeClr>
                </a:solidFill>
              </a:rPr>
              <a:t>Alışveriş Planlamam</a:t>
            </a:r>
            <a:endParaRPr lang="en-US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Yan Başlık">
            <a:hlinkClick r:id="rId2" action="ppaction://hlinksldjump"/>
          </p:cNvPr>
          <p:cNvSpPr/>
          <p:nvPr/>
        </p:nvSpPr>
        <p:spPr>
          <a:xfrm flipH="1">
            <a:off x="76200" y="4648200"/>
            <a:ext cx="1141902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chemeClr val="accent5">
                  <a:lumMod val="50000"/>
                </a:schemeClr>
              </a:gs>
              <a:gs pos="96000">
                <a:schemeClr val="accent5">
                  <a:lumMod val="75000"/>
                </a:schemeClr>
              </a:gs>
              <a:gs pos="0">
                <a:schemeClr val="accent5">
                  <a:lumMod val="60000"/>
                  <a:lumOff val="40000"/>
                </a:schemeClr>
              </a:gs>
              <a:gs pos="70000">
                <a:schemeClr val="accent5">
                  <a:lumMod val="7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Listem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Diğer Sayfa"/>
          <p:cNvSpPr txBox="1"/>
          <p:nvPr/>
        </p:nvSpPr>
        <p:spPr>
          <a:xfrm>
            <a:off x="7354677" y="233886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Diğer Sayfa</a:t>
            </a:r>
            <a:endParaRPr lang="en-US" sz="1400" dirty="0"/>
          </a:p>
        </p:txBody>
      </p:sp>
      <p:sp>
        <p:nvSpPr>
          <p:cNvPr id="13" name="1.Sayfa Yazma Alanı"/>
          <p:cNvSpPr txBox="1">
            <a:spLocks/>
          </p:cNvSpPr>
          <p:nvPr/>
        </p:nvSpPr>
        <p:spPr>
          <a:xfrm>
            <a:off x="1409700" y="1672746"/>
            <a:ext cx="3505200" cy="17562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 smtClean="0">
                <a:solidFill>
                  <a:schemeClr val="accent5">
                    <a:lumMod val="75000"/>
                  </a:schemeClr>
                </a:solidFill>
              </a:rPr>
              <a:t>Ağustos 2014 araba alacağız</a:t>
            </a: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Folded Corner 14">
            <a:hlinkClick r:id="" action="ppaction://hlinkshowjump?jump=endshow"/>
          </p:cNvPr>
          <p:cNvSpPr/>
          <p:nvPr/>
        </p:nvSpPr>
        <p:spPr>
          <a:xfrm flipH="1">
            <a:off x="7863748" y="6164958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Çıkış</a:t>
            </a:r>
            <a:endParaRPr lang="en-US" dirty="0"/>
          </a:p>
        </p:txBody>
      </p:sp>
      <p:sp>
        <p:nvSpPr>
          <p:cNvPr id="17" name="Folded Corner 14">
            <a:hlinkClick r:id="rId3"/>
          </p:cNvPr>
          <p:cNvSpPr/>
          <p:nvPr/>
        </p:nvSpPr>
        <p:spPr>
          <a:xfrm flipH="1">
            <a:off x="3848100" y="6160025"/>
            <a:ext cx="2514600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www.yenislayt.com</a:t>
            </a:r>
            <a:endParaRPr lang="en-US" dirty="0"/>
          </a:p>
        </p:txBody>
      </p:sp>
      <p:sp>
        <p:nvSpPr>
          <p:cNvPr id="20" name="Folded Corner 14">
            <a:hlinkClick r:id="" action="ppaction://hlinkshowjump?jump=firstslide"/>
          </p:cNvPr>
          <p:cNvSpPr/>
          <p:nvPr/>
        </p:nvSpPr>
        <p:spPr>
          <a:xfrm flipH="1">
            <a:off x="1192702" y="6160025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Başa Dön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339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>
        <p:cut/>
      </p:transition>
    </mc:Choice>
    <mc:Fallback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9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52600" y="1600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8" name="Right Arrow 17">
            <a:hlinkClick r:id="" action="ppaction://hlinkshowjump?jump=firstslide"/>
          </p:cNvPr>
          <p:cNvSpPr/>
          <p:nvPr/>
        </p:nvSpPr>
        <p:spPr>
          <a:xfrm>
            <a:off x="8382000" y="152400"/>
            <a:ext cx="533400" cy="457200"/>
          </a:xfrm>
          <a:prstGeom prst="rightArrow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80000">
                <a:schemeClr val="tx1">
                  <a:lumMod val="65000"/>
                  <a:lumOff val="35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</a:gradFill>
          <a:ln>
            <a:solidFill>
              <a:schemeClr val="accent4">
                <a:lumMod val="75000"/>
              </a:schemeClr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2.Sayfa Yazma Alanı"/>
          <p:cNvSpPr txBox="1">
            <a:spLocks/>
          </p:cNvSpPr>
          <p:nvPr/>
        </p:nvSpPr>
        <p:spPr>
          <a:xfrm>
            <a:off x="5105400" y="1524000"/>
            <a:ext cx="3810000" cy="41837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accent4">
                    <a:lumMod val="75000"/>
                  </a:schemeClr>
                </a:solidFill>
              </a:rPr>
              <a:t>Sonrası Allah Kerim </a:t>
            </a:r>
            <a:r>
              <a:rPr lang="tr-TR" sz="2000" dirty="0" smtClean="0">
                <a:solidFill>
                  <a:schemeClr val="accent4">
                    <a:lumMod val="75000"/>
                  </a:schemeClr>
                </a:solidFill>
                <a:sym typeface="Wingdings" panose="05000000000000000000" pitchFamily="2" charset="2"/>
              </a:rPr>
              <a:t>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Başlık"/>
          <p:cNvSpPr txBox="1"/>
          <p:nvPr/>
        </p:nvSpPr>
        <p:spPr>
          <a:xfrm>
            <a:off x="1371600" y="939225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accent4">
                    <a:lumMod val="75000"/>
                  </a:schemeClr>
                </a:solidFill>
              </a:rPr>
              <a:t>Randevularım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Yan Başlık">
            <a:hlinkClick r:id="rId2" action="ppaction://hlinksldjump"/>
          </p:cNvPr>
          <p:cNvSpPr/>
          <p:nvPr/>
        </p:nvSpPr>
        <p:spPr>
          <a:xfrm flipH="1">
            <a:off x="76200" y="5334000"/>
            <a:ext cx="1141902" cy="4826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100000">
                <a:schemeClr val="accent4">
                  <a:lumMod val="50000"/>
                </a:schemeClr>
              </a:gs>
              <a:gs pos="96000">
                <a:schemeClr val="accent4">
                  <a:lumMod val="75000"/>
                </a:schemeClr>
              </a:gs>
              <a:gs pos="0">
                <a:schemeClr val="accent4">
                  <a:lumMod val="60000"/>
                  <a:lumOff val="40000"/>
                </a:schemeClr>
              </a:gs>
              <a:gs pos="70000">
                <a:schemeClr val="accent4">
                  <a:lumMod val="7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Randevu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1" name="Başa Dön"/>
          <p:cNvSpPr txBox="1"/>
          <p:nvPr/>
        </p:nvSpPr>
        <p:spPr>
          <a:xfrm>
            <a:off x="7376711" y="242986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Başa Dön</a:t>
            </a:r>
            <a:endParaRPr lang="en-US" sz="1400" dirty="0"/>
          </a:p>
        </p:txBody>
      </p:sp>
      <p:sp>
        <p:nvSpPr>
          <p:cNvPr id="13" name="1.Sayfa Yazma Alanı"/>
          <p:cNvSpPr txBox="1">
            <a:spLocks/>
          </p:cNvSpPr>
          <p:nvPr/>
        </p:nvSpPr>
        <p:spPr>
          <a:xfrm>
            <a:off x="1409700" y="1672746"/>
            <a:ext cx="3505200" cy="17562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dirty="0" smtClean="0">
                <a:solidFill>
                  <a:schemeClr val="accent4">
                    <a:lumMod val="75000"/>
                  </a:schemeClr>
                </a:solidFill>
              </a:rPr>
              <a:t>Cuma 8:15 vapuruna çıkacağım</a:t>
            </a:r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en-US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Folded Corner 14">
            <a:hlinkClick r:id="" action="ppaction://hlinkshowjump?jump=endshow"/>
          </p:cNvPr>
          <p:cNvSpPr/>
          <p:nvPr/>
        </p:nvSpPr>
        <p:spPr>
          <a:xfrm flipH="1">
            <a:off x="7863748" y="6164958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Çıkış</a:t>
            </a:r>
            <a:endParaRPr lang="en-US" dirty="0"/>
          </a:p>
        </p:txBody>
      </p:sp>
      <p:sp>
        <p:nvSpPr>
          <p:cNvPr id="15" name="Folded Corner 14">
            <a:hlinkClick r:id="rId3"/>
          </p:cNvPr>
          <p:cNvSpPr/>
          <p:nvPr/>
        </p:nvSpPr>
        <p:spPr>
          <a:xfrm flipH="1">
            <a:off x="3848100" y="6160025"/>
            <a:ext cx="2514600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www.yenislayt.com</a:t>
            </a:r>
            <a:endParaRPr lang="en-US" dirty="0"/>
          </a:p>
        </p:txBody>
      </p:sp>
      <p:sp>
        <p:nvSpPr>
          <p:cNvPr id="16" name="Folded Corner 14">
            <a:hlinkClick r:id="" action="ppaction://hlinkshowjump?jump=firstslide"/>
          </p:cNvPr>
          <p:cNvSpPr/>
          <p:nvPr/>
        </p:nvSpPr>
        <p:spPr>
          <a:xfrm flipH="1">
            <a:off x="1192702" y="6160025"/>
            <a:ext cx="1141902" cy="457200"/>
          </a:xfrm>
          <a:prstGeom prst="foldedCorner">
            <a:avLst>
              <a:gd name="adj" fmla="val 41111"/>
            </a:avLst>
          </a:prstGeom>
          <a:gradFill flip="none" rotWithShape="1">
            <a:gsLst>
              <a:gs pos="99167">
                <a:schemeClr val="tx1">
                  <a:lumMod val="85000"/>
                  <a:lumOff val="15000"/>
                </a:schemeClr>
              </a:gs>
              <a:gs pos="96000">
                <a:schemeClr val="tx1">
                  <a:lumMod val="65000"/>
                  <a:lumOff val="35000"/>
                </a:schemeClr>
              </a:gs>
              <a:gs pos="0">
                <a:schemeClr val="tx1">
                  <a:lumMod val="50000"/>
                  <a:lumOff val="50000"/>
                </a:schemeClr>
              </a:gs>
              <a:gs pos="70000">
                <a:schemeClr val="tx1">
                  <a:lumMod val="65000"/>
                  <a:lumOff val="35000"/>
                </a:schemeClr>
              </a:gs>
            </a:gsLst>
            <a:lin ang="10800000" scaled="0"/>
            <a:tileRect/>
          </a:gradFill>
          <a:ln>
            <a:noFill/>
          </a:ln>
          <a:effectLst>
            <a:outerShdw blurRad="40000" dist="23000" dir="2154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tIns="182880" rtlCol="0" anchor="ctr"/>
          <a:lstStyle/>
          <a:p>
            <a:pPr algn="ctr"/>
            <a:r>
              <a:rPr lang="tr-TR" dirty="0" smtClean="0"/>
              <a:t>Başa Dön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189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>
        <p:cut/>
      </p:transition>
    </mc:Choice>
    <mc:Fallback>
      <p:transition advClick="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9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 animBg="1"/>
      <p:bldP spid="13" grpId="0"/>
    </p:bldLst>
  </p:timing>
</p:sld>
</file>

<file path=ppt/theme/theme1.xml><?xml version="1.0" encoding="utf-8"?>
<a:theme xmlns:a="http://schemas.openxmlformats.org/drawingml/2006/main" name="Aniamted Layou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atic layou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Back to School Layout">
  <a:themeElements>
    <a:clrScheme name="Educate_Me">
      <a:dk1>
        <a:sysClr val="windowText" lastClr="000000"/>
      </a:dk1>
      <a:lt1>
        <a:sysClr val="window" lastClr="FFFFFF"/>
      </a:lt1>
      <a:dk2>
        <a:srgbClr val="505050"/>
      </a:dk2>
      <a:lt2>
        <a:srgbClr val="FEBD18"/>
      </a:lt2>
      <a:accent1>
        <a:srgbClr val="86B714"/>
      </a:accent1>
      <a:accent2>
        <a:srgbClr val="D38D5E"/>
      </a:accent2>
      <a:accent3>
        <a:srgbClr val="BD0000"/>
      </a:accent3>
      <a:accent4>
        <a:srgbClr val="28A9DC"/>
      </a:accent4>
      <a:accent5>
        <a:srgbClr val="FCEB64"/>
      </a:accent5>
      <a:accent6>
        <a:srgbClr val="E47A11"/>
      </a:accent6>
      <a:hlink>
        <a:srgbClr val="BFBFBF"/>
      </a:hlink>
      <a:folHlink>
        <a:srgbClr val="595959"/>
      </a:folHlink>
    </a:clrScheme>
    <a:fontScheme name="Custom 3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131</Words>
  <Application>Microsoft Office PowerPoint</Application>
  <PresentationFormat>Ekran Gösterisi (4:3)</PresentationFormat>
  <Paragraphs>67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3</vt:i4>
      </vt:variant>
      <vt:variant>
        <vt:lpstr>Slayt Başlıkları</vt:lpstr>
      </vt:variant>
      <vt:variant>
        <vt:i4>8</vt:i4>
      </vt:variant>
    </vt:vector>
  </HeadingPairs>
  <TitlesOfParts>
    <vt:vector size="17" baseType="lpstr">
      <vt:lpstr>Arial</vt:lpstr>
      <vt:lpstr>Calibri</vt:lpstr>
      <vt:lpstr>Franklin Gothic Medium</vt:lpstr>
      <vt:lpstr>Impact</vt:lpstr>
      <vt:lpstr>Tahoma</vt:lpstr>
      <vt:lpstr>Wingdings</vt:lpstr>
      <vt:lpstr>Aniamted Layout</vt:lpstr>
      <vt:lpstr>static layout</vt:lpstr>
      <vt:lpstr>1_Back to School Layout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Yeni Slayt</dc:title>
  <dc:creator>yenislayt.com</dc:creator>
  <cp:lastModifiedBy>Yeni Slayt</cp:lastModifiedBy>
  <cp:revision>37</cp:revision>
  <dcterms:created xsi:type="dcterms:W3CDTF">2011-11-16T15:29:23Z</dcterms:created>
  <dcterms:modified xsi:type="dcterms:W3CDTF">2014-04-11T19:13:59Z</dcterms:modified>
</cp:coreProperties>
</file>