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0902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63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473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0086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4037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884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5678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0923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6294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6010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4297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C0C06-590B-4DC9-8879-EA6E7AAB0FA4}" type="datetimeFigureOut">
              <a:rPr lang="tr-TR" smtClean="0"/>
              <a:t>11.04.2014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D5A7-E96B-49C2-A96F-538ED11F62B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709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slide" Target="slide27.xml"/><Relationship Id="rId18" Type="http://schemas.openxmlformats.org/officeDocument/2006/relationships/slide" Target="slide17.xml"/><Relationship Id="rId26" Type="http://schemas.openxmlformats.org/officeDocument/2006/relationships/hyperlink" Target="http://www.yenislayt.com/" TargetMode="External"/><Relationship Id="rId3" Type="http://schemas.openxmlformats.org/officeDocument/2006/relationships/image" Target="../media/image2.png"/><Relationship Id="rId21" Type="http://schemas.openxmlformats.org/officeDocument/2006/relationships/slide" Target="slide11.xml"/><Relationship Id="rId7" Type="http://schemas.openxmlformats.org/officeDocument/2006/relationships/slide" Target="slide39.xml"/><Relationship Id="rId12" Type="http://schemas.openxmlformats.org/officeDocument/2006/relationships/slide" Target="slide29.xml"/><Relationship Id="rId17" Type="http://schemas.openxmlformats.org/officeDocument/2006/relationships/slide" Target="slide19.xml"/><Relationship Id="rId25" Type="http://schemas.openxmlformats.org/officeDocument/2006/relationships/slide" Target="slide3.xml"/><Relationship Id="rId2" Type="http://schemas.openxmlformats.org/officeDocument/2006/relationships/image" Target="../media/image1.jpeg"/><Relationship Id="rId16" Type="http://schemas.openxmlformats.org/officeDocument/2006/relationships/slide" Target="slide21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1.xml"/><Relationship Id="rId11" Type="http://schemas.openxmlformats.org/officeDocument/2006/relationships/slide" Target="slide31.xml"/><Relationship Id="rId24" Type="http://schemas.openxmlformats.org/officeDocument/2006/relationships/slide" Target="slide5.xml"/><Relationship Id="rId5" Type="http://schemas.openxmlformats.org/officeDocument/2006/relationships/slide" Target="slide4.xml"/><Relationship Id="rId15" Type="http://schemas.openxmlformats.org/officeDocument/2006/relationships/slide" Target="slide23.xml"/><Relationship Id="rId23" Type="http://schemas.openxmlformats.org/officeDocument/2006/relationships/slide" Target="slide7.xml"/><Relationship Id="rId10" Type="http://schemas.openxmlformats.org/officeDocument/2006/relationships/slide" Target="slide33.xml"/><Relationship Id="rId19" Type="http://schemas.openxmlformats.org/officeDocument/2006/relationships/slide" Target="slide15.xml"/><Relationship Id="rId4" Type="http://schemas.openxmlformats.org/officeDocument/2006/relationships/image" Target="../media/image3.png"/><Relationship Id="rId9" Type="http://schemas.openxmlformats.org/officeDocument/2006/relationships/slide" Target="slide35.xml"/><Relationship Id="rId14" Type="http://schemas.openxmlformats.org/officeDocument/2006/relationships/slide" Target="slide25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2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4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4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113249" y="2317855"/>
            <a:ext cx="49175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Büyük Risk </a:t>
            </a:r>
          </a:p>
          <a:p>
            <a:pPr algn="ctr"/>
            <a:r>
              <a:rPr lang="tr-TR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Yarışma Şablonu</a:t>
            </a:r>
            <a:endParaRPr lang="tr-TR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9216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870821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4041686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152436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6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827074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870821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1264265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35165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2’nin 100tl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2308686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507004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2’nin 100tl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330352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35165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1452333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507004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1615960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35165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1951232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507004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2797564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35165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307797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69" y="-687974"/>
            <a:ext cx="5660364" cy="895802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36" y="197446"/>
            <a:ext cx="6331790" cy="1714501"/>
          </a:xfrm>
          <a:prstGeom prst="rect">
            <a:avLst/>
          </a:prstGeom>
        </p:spPr>
      </p:pic>
      <p:sp>
        <p:nvSpPr>
          <p:cNvPr id="16" name="5 column 1"/>
          <p:cNvSpPr/>
          <p:nvPr/>
        </p:nvSpPr>
        <p:spPr>
          <a:xfrm>
            <a:off x="2056873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4 column 1"/>
          <p:cNvSpPr/>
          <p:nvPr/>
        </p:nvSpPr>
        <p:spPr>
          <a:xfrm>
            <a:off x="2056873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3 column 1"/>
          <p:cNvSpPr/>
          <p:nvPr/>
        </p:nvSpPr>
        <p:spPr>
          <a:xfrm>
            <a:off x="2056873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2 column 1"/>
          <p:cNvSpPr/>
          <p:nvPr/>
        </p:nvSpPr>
        <p:spPr>
          <a:xfrm>
            <a:off x="2056873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1 column 1">
            <a:hlinkClick r:id="rId5" action="ppaction://hlinksldjump"/>
          </p:cNvPr>
          <p:cNvSpPr/>
          <p:nvPr/>
        </p:nvSpPr>
        <p:spPr>
          <a:xfrm>
            <a:off x="2060655" y="1687130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5 column 3"/>
          <p:cNvSpPr/>
          <p:nvPr/>
        </p:nvSpPr>
        <p:spPr>
          <a:xfrm>
            <a:off x="4450437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4 column 3"/>
          <p:cNvSpPr/>
          <p:nvPr/>
        </p:nvSpPr>
        <p:spPr>
          <a:xfrm>
            <a:off x="4450437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3 column 3"/>
          <p:cNvSpPr/>
          <p:nvPr/>
        </p:nvSpPr>
        <p:spPr>
          <a:xfrm>
            <a:off x="4450437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2 column 3"/>
          <p:cNvSpPr/>
          <p:nvPr/>
        </p:nvSpPr>
        <p:spPr>
          <a:xfrm>
            <a:off x="4450437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1 column 3"/>
          <p:cNvSpPr/>
          <p:nvPr/>
        </p:nvSpPr>
        <p:spPr>
          <a:xfrm>
            <a:off x="4450437" y="1697207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5 column 4"/>
          <p:cNvSpPr/>
          <p:nvPr/>
        </p:nvSpPr>
        <p:spPr>
          <a:xfrm>
            <a:off x="5647219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4 column 4"/>
          <p:cNvSpPr/>
          <p:nvPr/>
        </p:nvSpPr>
        <p:spPr>
          <a:xfrm>
            <a:off x="5647219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3 column 4"/>
          <p:cNvSpPr/>
          <p:nvPr/>
        </p:nvSpPr>
        <p:spPr>
          <a:xfrm>
            <a:off x="5647219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2 column 4"/>
          <p:cNvSpPr/>
          <p:nvPr/>
        </p:nvSpPr>
        <p:spPr>
          <a:xfrm>
            <a:off x="5647219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1 column 4"/>
          <p:cNvSpPr/>
          <p:nvPr/>
        </p:nvSpPr>
        <p:spPr>
          <a:xfrm>
            <a:off x="5647219" y="1697207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4 column 2"/>
          <p:cNvSpPr/>
          <p:nvPr/>
        </p:nvSpPr>
        <p:spPr>
          <a:xfrm>
            <a:off x="3255924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3 column 2"/>
          <p:cNvSpPr/>
          <p:nvPr/>
        </p:nvSpPr>
        <p:spPr>
          <a:xfrm>
            <a:off x="3255924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5 column 2"/>
          <p:cNvSpPr/>
          <p:nvPr/>
        </p:nvSpPr>
        <p:spPr>
          <a:xfrm>
            <a:off x="3255924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2 column 2"/>
          <p:cNvSpPr/>
          <p:nvPr/>
        </p:nvSpPr>
        <p:spPr>
          <a:xfrm>
            <a:off x="3255924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1 column 2"/>
          <p:cNvSpPr/>
          <p:nvPr/>
        </p:nvSpPr>
        <p:spPr>
          <a:xfrm>
            <a:off x="3255924" y="1697207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Kategori 4ün 500tl lik paneli">
            <a:hlinkClick r:id="rId6" action="ppaction://hlinksldjump"/>
          </p:cNvPr>
          <p:cNvSpPr/>
          <p:nvPr/>
        </p:nvSpPr>
        <p:spPr>
          <a:xfrm>
            <a:off x="5647219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Kategori 4ün 400tl lik paneli">
            <a:hlinkClick r:id="rId7" action="ppaction://hlinksldjump"/>
          </p:cNvPr>
          <p:cNvSpPr/>
          <p:nvPr/>
        </p:nvSpPr>
        <p:spPr>
          <a:xfrm>
            <a:off x="5647219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Kategori 4ün 300tl lik paneli">
            <a:hlinkClick r:id="rId8" action="ppaction://hlinksldjump"/>
          </p:cNvPr>
          <p:cNvSpPr/>
          <p:nvPr/>
        </p:nvSpPr>
        <p:spPr>
          <a:xfrm>
            <a:off x="5647219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Kategori 4ün 200tl lik paneli">
            <a:hlinkClick r:id="rId9" action="ppaction://hlinksldjump"/>
          </p:cNvPr>
          <p:cNvSpPr/>
          <p:nvPr/>
        </p:nvSpPr>
        <p:spPr>
          <a:xfrm>
            <a:off x="5647219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Kategori 4ün 100tl lik paneli">
            <a:hlinkClick r:id="rId10" action="ppaction://hlinksldjump"/>
          </p:cNvPr>
          <p:cNvSpPr/>
          <p:nvPr/>
        </p:nvSpPr>
        <p:spPr>
          <a:xfrm>
            <a:off x="5647219" y="1697207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Kategori 3ün 500tl lik paneli">
            <a:hlinkClick r:id="rId11" action="ppaction://hlinksldjump"/>
          </p:cNvPr>
          <p:cNvSpPr/>
          <p:nvPr/>
        </p:nvSpPr>
        <p:spPr>
          <a:xfrm>
            <a:off x="4450437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Kategori 3ün 400tl lik paneli">
            <a:hlinkClick r:id="rId12" action="ppaction://hlinksldjump"/>
          </p:cNvPr>
          <p:cNvSpPr/>
          <p:nvPr/>
        </p:nvSpPr>
        <p:spPr>
          <a:xfrm>
            <a:off x="4450437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Kategori 3ün 300tl lik paneli">
            <a:hlinkClick r:id="rId13" action="ppaction://hlinksldjump"/>
          </p:cNvPr>
          <p:cNvSpPr/>
          <p:nvPr/>
        </p:nvSpPr>
        <p:spPr>
          <a:xfrm>
            <a:off x="4450437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Kategori 3ün 200tl lik paneli">
            <a:hlinkClick r:id="rId14" action="ppaction://hlinksldjump"/>
          </p:cNvPr>
          <p:cNvSpPr/>
          <p:nvPr/>
        </p:nvSpPr>
        <p:spPr>
          <a:xfrm>
            <a:off x="4450437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Kategori 3ün 100tl lik paneli">
            <a:hlinkClick r:id="rId15" action="ppaction://hlinksldjump"/>
          </p:cNvPr>
          <p:cNvSpPr/>
          <p:nvPr/>
        </p:nvSpPr>
        <p:spPr>
          <a:xfrm>
            <a:off x="4450437" y="1697207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Kategori 2nin 500tl lik paneli">
            <a:hlinkClick r:id="rId16" action="ppaction://hlinksldjump"/>
          </p:cNvPr>
          <p:cNvSpPr/>
          <p:nvPr/>
        </p:nvSpPr>
        <p:spPr>
          <a:xfrm>
            <a:off x="3255924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Kategori 2nin 400tl lik paneli">
            <a:hlinkClick r:id="rId17" action="ppaction://hlinksldjump"/>
          </p:cNvPr>
          <p:cNvSpPr/>
          <p:nvPr/>
        </p:nvSpPr>
        <p:spPr>
          <a:xfrm>
            <a:off x="3255924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Kategori 2nin 300tl lik paneli">
            <a:hlinkClick r:id="rId18" action="ppaction://hlinksldjump"/>
          </p:cNvPr>
          <p:cNvSpPr/>
          <p:nvPr/>
        </p:nvSpPr>
        <p:spPr>
          <a:xfrm>
            <a:off x="3255924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Kategori 2nin 200tl lik paneli">
            <a:hlinkClick r:id="rId19" action="ppaction://hlinksldjump"/>
          </p:cNvPr>
          <p:cNvSpPr/>
          <p:nvPr/>
        </p:nvSpPr>
        <p:spPr>
          <a:xfrm>
            <a:off x="3255924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Kategori 2nin 100tl lik paneli">
            <a:hlinkClick r:id="rId20" action="ppaction://hlinksldjump"/>
          </p:cNvPr>
          <p:cNvSpPr/>
          <p:nvPr/>
        </p:nvSpPr>
        <p:spPr>
          <a:xfrm>
            <a:off x="3255924" y="1697207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Kategori 1in 500tl lik paneli">
            <a:hlinkClick r:id="rId21" action="ppaction://hlinksldjump"/>
          </p:cNvPr>
          <p:cNvSpPr/>
          <p:nvPr/>
        </p:nvSpPr>
        <p:spPr>
          <a:xfrm>
            <a:off x="2056873" y="5106055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Kategori 1in 400tl lik paneli">
            <a:hlinkClick r:id="rId22" action="ppaction://hlinksldjump"/>
          </p:cNvPr>
          <p:cNvSpPr/>
          <p:nvPr/>
        </p:nvSpPr>
        <p:spPr>
          <a:xfrm>
            <a:off x="2056873" y="4253843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Kategori 1in 300tl lik paneli">
            <a:hlinkClick r:id="rId23" action="ppaction://hlinksldjump"/>
          </p:cNvPr>
          <p:cNvSpPr/>
          <p:nvPr/>
        </p:nvSpPr>
        <p:spPr>
          <a:xfrm>
            <a:off x="2056873" y="3401631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Kategori 1in 200tl lik paneli">
            <a:hlinkClick r:id="rId24" action="ppaction://hlinksldjump"/>
          </p:cNvPr>
          <p:cNvSpPr/>
          <p:nvPr/>
        </p:nvSpPr>
        <p:spPr>
          <a:xfrm>
            <a:off x="2056873" y="2549419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Kategori 1in 100tl lik paneli">
            <a:hlinkClick r:id="rId25" action="ppaction://hlinksldjump"/>
          </p:cNvPr>
          <p:cNvSpPr/>
          <p:nvPr/>
        </p:nvSpPr>
        <p:spPr>
          <a:xfrm>
            <a:off x="2060655" y="1697207"/>
            <a:ext cx="1156225" cy="807342"/>
          </a:xfrm>
          <a:prstGeom prst="rect">
            <a:avLst/>
          </a:prstGeom>
          <a:solidFill>
            <a:srgbClr val="4F81BD">
              <a:lumMod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Kategori 4"/>
          <p:cNvSpPr/>
          <p:nvPr/>
        </p:nvSpPr>
        <p:spPr>
          <a:xfrm>
            <a:off x="5647219" y="706567"/>
            <a:ext cx="1156225" cy="700644"/>
          </a:xfrm>
          <a:prstGeom prst="rect">
            <a:avLst/>
          </a:prstGeom>
          <a:gradFill>
            <a:gsLst>
              <a:gs pos="0">
                <a:srgbClr val="4F81BD">
                  <a:lumMod val="75000"/>
                </a:srgbClr>
              </a:gs>
              <a:gs pos="25000">
                <a:srgbClr val="4F81BD">
                  <a:lumMod val="75000"/>
                </a:srgbClr>
              </a:gs>
              <a:gs pos="100000">
                <a:srgbClr val="1F497D">
                  <a:lumMod val="64000"/>
                  <a:lumOff val="36000"/>
                </a:srgbClr>
              </a:gs>
            </a:gsLst>
            <a:lin ang="54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Kategori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Kategori 3"/>
          <p:cNvSpPr/>
          <p:nvPr/>
        </p:nvSpPr>
        <p:spPr>
          <a:xfrm>
            <a:off x="4449724" y="706567"/>
            <a:ext cx="1156225" cy="700644"/>
          </a:xfrm>
          <a:prstGeom prst="rect">
            <a:avLst/>
          </a:prstGeom>
          <a:gradFill>
            <a:gsLst>
              <a:gs pos="0">
                <a:srgbClr val="4F81BD">
                  <a:lumMod val="75000"/>
                </a:srgbClr>
              </a:gs>
              <a:gs pos="25000">
                <a:srgbClr val="4F81BD">
                  <a:lumMod val="75000"/>
                </a:srgbClr>
              </a:gs>
              <a:gs pos="100000">
                <a:srgbClr val="1F497D">
                  <a:lumMod val="64000"/>
                  <a:lumOff val="36000"/>
                </a:srgbClr>
              </a:gs>
            </a:gsLst>
            <a:lin ang="54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Kategori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Kategori 2"/>
          <p:cNvSpPr/>
          <p:nvPr/>
        </p:nvSpPr>
        <p:spPr>
          <a:xfrm>
            <a:off x="3252229" y="706567"/>
            <a:ext cx="1156225" cy="700644"/>
          </a:xfrm>
          <a:prstGeom prst="rect">
            <a:avLst/>
          </a:prstGeom>
          <a:gradFill>
            <a:gsLst>
              <a:gs pos="0">
                <a:srgbClr val="4F81BD">
                  <a:lumMod val="75000"/>
                </a:srgbClr>
              </a:gs>
              <a:gs pos="25000">
                <a:srgbClr val="4F81BD">
                  <a:lumMod val="75000"/>
                </a:srgbClr>
              </a:gs>
              <a:gs pos="100000">
                <a:srgbClr val="1F497D">
                  <a:lumMod val="64000"/>
                  <a:lumOff val="36000"/>
                </a:srgbClr>
              </a:gs>
            </a:gsLst>
            <a:lin ang="54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Kategori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Kategori 1"/>
          <p:cNvSpPr/>
          <p:nvPr/>
        </p:nvSpPr>
        <p:spPr>
          <a:xfrm>
            <a:off x="2054734" y="706567"/>
            <a:ext cx="1156225" cy="700644"/>
          </a:xfrm>
          <a:prstGeom prst="rect">
            <a:avLst/>
          </a:prstGeom>
          <a:gradFill>
            <a:gsLst>
              <a:gs pos="0">
                <a:srgbClr val="4F81BD">
                  <a:lumMod val="75000"/>
                </a:srgbClr>
              </a:gs>
              <a:gs pos="25000">
                <a:srgbClr val="4F81BD">
                  <a:lumMod val="75000"/>
                </a:srgbClr>
              </a:gs>
              <a:gs pos="100000">
                <a:srgbClr val="1F497D">
                  <a:lumMod val="64000"/>
                  <a:lumOff val="36000"/>
                </a:srgbClr>
              </a:gs>
            </a:gsLst>
            <a:lin ang="5400000" scaled="0"/>
          </a:gra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Kategori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Yuvarlatılmış Dikdörtgen 60">
            <a:hlinkClick r:id="" action="ppaction://hlinkshowjump?jump=endshow"/>
          </p:cNvPr>
          <p:cNvSpPr/>
          <p:nvPr/>
        </p:nvSpPr>
        <p:spPr>
          <a:xfrm>
            <a:off x="8080344" y="6167887"/>
            <a:ext cx="767359" cy="388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Çıkış</a:t>
            </a:r>
            <a:endParaRPr lang="tr-TR" dirty="0"/>
          </a:p>
        </p:txBody>
      </p:sp>
      <p:sp>
        <p:nvSpPr>
          <p:cNvPr id="62" name="Yuvarlatılmış Dikdörtgen 61"/>
          <p:cNvSpPr/>
          <p:nvPr/>
        </p:nvSpPr>
        <p:spPr>
          <a:xfrm>
            <a:off x="2054734" y="6063018"/>
            <a:ext cx="4748710" cy="5564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hlinkClick r:id="rId26"/>
              </a:rPr>
              <a:t>www.yenislayt.com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3872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7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8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2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3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3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4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4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5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5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6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8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8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9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9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0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0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1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2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4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4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5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6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6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7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7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18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18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20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20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21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22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22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animClr clrSpc="rgb" dir="cw">
                                      <p:cBhvr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6092"/>
                                      </p:to>
                                    </p:animClr>
                                    <p:set>
                                      <p:cBhvr>
                                        <p:cTn id="237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8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507004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595421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35165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4190219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5070042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2’nin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3892283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3’ün 100tl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178644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3’ün 100tl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324956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300863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76132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2484828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102177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1360449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152436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 smtClean="0">
                <a:solidFill>
                  <a:schemeClr val="tx2">
                    <a:lumMod val="50000"/>
                  </a:schemeClr>
                </a:solidFill>
              </a:rPr>
              <a:t>Kategori 1’in 100tl </a:t>
            </a:r>
            <a:r>
              <a:rPr lang="tr-TR" sz="3000" b="1" dirty="0" err="1" smtClean="0">
                <a:solidFill>
                  <a:schemeClr val="tx2">
                    <a:lumMod val="50000"/>
                  </a:schemeClr>
                </a:solidFill>
              </a:rPr>
              <a:t>lik</a:t>
            </a:r>
            <a:r>
              <a:rPr lang="tr-TR" sz="3000" b="1" dirty="0" smtClean="0">
                <a:solidFill>
                  <a:schemeClr val="tx2">
                    <a:lumMod val="50000"/>
                  </a:schemeClr>
                </a:solidFill>
              </a:rPr>
              <a:t> sorusu ??</a:t>
            </a:r>
            <a:endParaRPr lang="tr-TR" sz="3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Anasayfaya</a:t>
            </a:r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Dön</a:t>
            </a:r>
            <a:endParaRPr lang="tr-TR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6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Cevap</a:t>
            </a:r>
            <a:endParaRPr lang="tr-TR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047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193884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2183138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3’ün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3979228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4’ün 100tl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673023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4’ün 100tl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175343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2700639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1975709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728191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583851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524270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870821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100tl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cevabı..</a:t>
            </a:r>
            <a:endParaRPr lang="tr-TR" sz="3000" b="1" dirty="0">
              <a:solidFill>
                <a:srgbClr val="44546A">
                  <a:lumMod val="50000"/>
                </a:srgbClr>
              </a:solidFill>
            </a:endParaRP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Anasayfaya</a:t>
            </a:r>
            <a:r>
              <a:rPr lang="tr-TR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Dön</a:t>
            </a:r>
            <a:endParaRPr lang="tr-TR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9179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603595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257080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7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2278681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975465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4’ün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500tl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292625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152436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6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1540146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870821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200tl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87639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152436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6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257540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7505" y="2767543"/>
            <a:ext cx="4870821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300tl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cevabı..</a:t>
            </a:r>
          </a:p>
        </p:txBody>
      </p:sp>
      <p:pic>
        <p:nvPicPr>
          <p:cNvPr id="12" name="Resim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13" name="Metin kutusu 12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</p:spTree>
    <p:extLst>
      <p:ext uri="{BB962C8B-B14F-4D97-AF65-F5344CB8AC3E}">
        <p14:creationId xmlns:p14="http://schemas.microsoft.com/office/powerpoint/2010/main" val="1201486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961" y="2346026"/>
            <a:ext cx="6887910" cy="139703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70886" y="2753724"/>
            <a:ext cx="5152436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Kategori 1’in </a:t>
            </a:r>
            <a:r>
              <a:rPr lang="tr-TR" sz="3000" b="1" dirty="0" smtClean="0">
                <a:solidFill>
                  <a:srgbClr val="44546A">
                    <a:lumMod val="50000"/>
                  </a:srgbClr>
                </a:solidFill>
              </a:rPr>
              <a:t>400tl </a:t>
            </a:r>
            <a:r>
              <a:rPr lang="tr-TR" sz="3000" b="1" dirty="0" err="1">
                <a:solidFill>
                  <a:srgbClr val="44546A">
                    <a:lumMod val="50000"/>
                  </a:srgbClr>
                </a:solidFill>
              </a:rPr>
              <a:t>lik</a:t>
            </a:r>
            <a:r>
              <a:rPr lang="tr-TR" sz="3000" b="1" dirty="0">
                <a:solidFill>
                  <a:srgbClr val="44546A">
                    <a:lumMod val="50000"/>
                  </a:srgbClr>
                </a:solidFill>
              </a:rPr>
              <a:t> sorusu ??</a:t>
            </a:r>
          </a:p>
        </p:txBody>
      </p:sp>
      <p:pic>
        <p:nvPicPr>
          <p:cNvPr id="8" name="Resim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10" y="3766696"/>
            <a:ext cx="2234357" cy="696028"/>
          </a:xfrm>
          <a:prstGeom prst="rect">
            <a:avLst/>
          </a:prstGeom>
        </p:spPr>
      </p:pic>
      <p:sp>
        <p:nvSpPr>
          <p:cNvPr id="9" name="Metin kutusu 8">
            <a:hlinkClick r:id="rId4" action="ppaction://hlinksldjump"/>
          </p:cNvPr>
          <p:cNvSpPr txBox="1"/>
          <p:nvPr/>
        </p:nvSpPr>
        <p:spPr>
          <a:xfrm>
            <a:off x="2083387" y="3930044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Anasayfaya</a:t>
            </a:r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 Dön</a:t>
            </a:r>
          </a:p>
        </p:txBody>
      </p:sp>
      <p:pic>
        <p:nvPicPr>
          <p:cNvPr id="10" name="Resim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551" y="3766696"/>
            <a:ext cx="2234357" cy="696028"/>
          </a:xfrm>
          <a:prstGeom prst="rect">
            <a:avLst/>
          </a:prstGeom>
        </p:spPr>
      </p:pic>
      <p:sp>
        <p:nvSpPr>
          <p:cNvPr id="11" name="Metin kutusu 10">
            <a:hlinkClick r:id="rId6" action="ppaction://hlinksldjump"/>
          </p:cNvPr>
          <p:cNvSpPr txBox="1"/>
          <p:nvPr/>
        </p:nvSpPr>
        <p:spPr>
          <a:xfrm>
            <a:off x="6217963" y="3922772"/>
            <a:ext cx="76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</a:rPr>
              <a:t>Cevap</a:t>
            </a:r>
          </a:p>
        </p:txBody>
      </p:sp>
    </p:spTree>
    <p:extLst>
      <p:ext uri="{BB962C8B-B14F-4D97-AF65-F5344CB8AC3E}">
        <p14:creationId xmlns:p14="http://schemas.microsoft.com/office/powerpoint/2010/main" val="1046629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394</Words>
  <Application>Microsoft Office PowerPoint</Application>
  <PresentationFormat>Ekran Gösterisi (4:3)</PresentationFormat>
  <Paragraphs>128</Paragraphs>
  <Slides>42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6" baseType="lpstr"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Yeni Slayt</dc:title>
  <dc:creator>yenislayt.com</dc:creator>
  <cp:lastModifiedBy>Yeni Slayt</cp:lastModifiedBy>
  <cp:revision>3</cp:revision>
  <dcterms:created xsi:type="dcterms:W3CDTF">2014-04-11T12:34:50Z</dcterms:created>
  <dcterms:modified xsi:type="dcterms:W3CDTF">2014-04-11T14:09:34Z</dcterms:modified>
</cp:coreProperties>
</file>