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2" r:id="rId3"/>
    <p:sldId id="260" r:id="rId4"/>
    <p:sldId id="258" r:id="rId5"/>
    <p:sldId id="261" r:id="rId6"/>
    <p:sldId id="259" r:id="rId7"/>
    <p:sldId id="257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262" autoAdjust="0"/>
  </p:normalViewPr>
  <p:slideViewPr>
    <p:cSldViewPr>
      <p:cViewPr>
        <p:scale>
          <a:sx n="75" d="100"/>
          <a:sy n="75" d="100"/>
        </p:scale>
        <p:origin x="-1824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B1683A-3812-4026-9987-C208D9144768}" type="datetimeFigureOut">
              <a:rPr lang="tr-TR" smtClean="0"/>
              <a:t>3.03.2024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0421C-2EB4-42BB-AEC9-271EE392414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79396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2.Sınıf</a:t>
            </a:r>
            <a:r>
              <a:rPr lang="tr-TR" baseline="0" dirty="0" smtClean="0"/>
              <a:t> Hayat Bilgisi. </a:t>
            </a:r>
            <a:r>
              <a:rPr lang="tr-TR" dirty="0" smtClean="0"/>
              <a:t>Türkiye’nin yeri sunumu.    www.slaytyerim.com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0421C-2EB4-42BB-AEC9-271EE3924144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64809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www.slaytyerim.com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0421C-2EB4-42BB-AEC9-271EE3924144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269889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www.slaytyerim.com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0421C-2EB4-42BB-AEC9-271EE3924144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26607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www.slaytyerim.com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0421C-2EB4-42BB-AEC9-271EE3924144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39724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B7E39-82EE-4023-9353-8008AAF39A35}" type="datetimeFigureOut">
              <a:rPr lang="tr-TR" smtClean="0"/>
              <a:t>3.03.2024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066A1-28B3-4E96-93F8-D813CF899A9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B7E39-82EE-4023-9353-8008AAF39A35}" type="datetimeFigureOut">
              <a:rPr lang="tr-TR" smtClean="0"/>
              <a:t>3.03.2024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066A1-28B3-4E96-93F8-D813CF899A9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B7E39-82EE-4023-9353-8008AAF39A35}" type="datetimeFigureOut">
              <a:rPr lang="tr-TR" smtClean="0"/>
              <a:t>3.03.2024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066A1-28B3-4E96-93F8-D813CF899A9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B7E39-82EE-4023-9353-8008AAF39A35}" type="datetimeFigureOut">
              <a:rPr lang="tr-TR" smtClean="0"/>
              <a:t>3.03.2024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066A1-28B3-4E96-93F8-D813CF899A9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B7E39-82EE-4023-9353-8008AAF39A35}" type="datetimeFigureOut">
              <a:rPr lang="tr-TR" smtClean="0"/>
              <a:t>3.03.2024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066A1-28B3-4E96-93F8-D813CF899A9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B7E39-82EE-4023-9353-8008AAF39A35}" type="datetimeFigureOut">
              <a:rPr lang="tr-TR" smtClean="0"/>
              <a:t>3.03.2024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066A1-28B3-4E96-93F8-D813CF899A9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B7E39-82EE-4023-9353-8008AAF39A35}" type="datetimeFigureOut">
              <a:rPr lang="tr-TR" smtClean="0"/>
              <a:t>3.03.2024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066A1-28B3-4E96-93F8-D813CF899A9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B7E39-82EE-4023-9353-8008AAF39A35}" type="datetimeFigureOut">
              <a:rPr lang="tr-TR" smtClean="0"/>
              <a:t>3.03.2024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066A1-28B3-4E96-93F8-D813CF899A9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B7E39-82EE-4023-9353-8008AAF39A35}" type="datetimeFigureOut">
              <a:rPr lang="tr-TR" smtClean="0"/>
              <a:t>3.03.2024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066A1-28B3-4E96-93F8-D813CF899A9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B7E39-82EE-4023-9353-8008AAF39A35}" type="datetimeFigureOut">
              <a:rPr lang="tr-TR" smtClean="0"/>
              <a:t>3.03.2024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066A1-28B3-4E96-93F8-D813CF899A9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B7E39-82EE-4023-9353-8008AAF39A35}" type="datetimeFigureOut">
              <a:rPr lang="tr-TR" smtClean="0"/>
              <a:t>3.03.2024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066A1-28B3-4E96-93F8-D813CF899A95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B7E39-82EE-4023-9353-8008AAF39A35}" type="datetimeFigureOut">
              <a:rPr lang="tr-TR" smtClean="0"/>
              <a:t>3.03.2024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2066A1-28B3-4E96-93F8-D813CF899A95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hyperlink" Target="https://www.slaytyerim.com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g"/><Relationship Id="rId4" Type="http://schemas.openxmlformats.org/officeDocument/2006/relationships/image" Target="../media/image9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laytyerim.com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laytyerim.com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laytyerim.com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laytyerim.com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laytyerim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36600" y="92075"/>
            <a:ext cx="7772400" cy="1052736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sz="5400" b="1" dirty="0" smtClean="0">
                <a:solidFill>
                  <a:schemeClr val="bg1"/>
                </a:solidFill>
              </a:rPr>
              <a:t>TÜRKİYE’NİN YERİ</a:t>
            </a:r>
            <a:endParaRPr lang="tr-TR" sz="5400" b="1" dirty="0">
              <a:solidFill>
                <a:schemeClr val="bg1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6021288"/>
            <a:ext cx="9144000" cy="646331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tr-TR" b="1" dirty="0"/>
              <a:t>2. Sınıf Hayat Bilgisi Türkiye'nin Yeri Konu Etkinliği </a:t>
            </a:r>
            <a:endParaRPr lang="tr-TR" b="1" dirty="0" smtClean="0"/>
          </a:p>
          <a:p>
            <a:pPr algn="ctr"/>
            <a:r>
              <a:rPr lang="tr-TR" b="1" dirty="0" smtClean="0"/>
              <a:t>Kazanım: Harita </a:t>
            </a:r>
            <a:r>
              <a:rPr lang="tr-TR" b="1" dirty="0"/>
              <a:t>ve küre üzerinde ülkesini, başkentini ve yaşadığı yeri gösterir.</a:t>
            </a:r>
            <a:endParaRPr lang="tr-TR" b="1" dirty="0"/>
          </a:p>
        </p:txBody>
      </p:sp>
      <p:sp>
        <p:nvSpPr>
          <p:cNvPr id="6" name="AutoShape 2" descr="Küre üzerinde duran çocuk vektörler | Küre üzerinde duran çocuk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24744"/>
            <a:ext cx="8064896" cy="4896544"/>
          </a:xfrm>
          <a:prstGeom prst="rect">
            <a:avLst/>
          </a:prstGeom>
        </p:spPr>
      </p:pic>
      <p:sp>
        <p:nvSpPr>
          <p:cNvPr id="10" name="Dikdörtgen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39700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16" y="5517232"/>
            <a:ext cx="8933879" cy="1070517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188640"/>
            <a:ext cx="1190625" cy="666750"/>
          </a:xfrm>
          <a:prstGeom prst="rect">
            <a:avLst/>
          </a:prstGeom>
        </p:spPr>
      </p:pic>
      <p:pic>
        <p:nvPicPr>
          <p:cNvPr id="4" name="Resim 3">
            <a:hlinkClick r:id="rId2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805" y="1144588"/>
            <a:ext cx="66675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68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 descr="boş türkiye haritası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7412" name="AutoShape 4" descr="boş türkiye haritası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7414" name="Picture 6" descr="boş türkiye haritası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92696"/>
            <a:ext cx="8208912" cy="4067176"/>
          </a:xfrm>
          <a:prstGeom prst="rect">
            <a:avLst/>
          </a:prstGeom>
          <a:noFill/>
        </p:spPr>
      </p:pic>
      <p:sp>
        <p:nvSpPr>
          <p:cNvPr id="8" name="7 Metin kutusu"/>
          <p:cNvSpPr txBox="1"/>
          <p:nvPr/>
        </p:nvSpPr>
        <p:spPr>
          <a:xfrm>
            <a:off x="3059832" y="544522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7" t="16445" r="11914" b="16383"/>
          <a:stretch/>
        </p:blipFill>
        <p:spPr>
          <a:xfrm>
            <a:off x="6658744" y="4470472"/>
            <a:ext cx="2391792" cy="2103391"/>
          </a:xfrm>
          <a:prstGeom prst="rect">
            <a:avLst/>
          </a:prstGeom>
        </p:spPr>
      </p:pic>
      <p:sp>
        <p:nvSpPr>
          <p:cNvPr id="2" name="Metin kutusu 1">
            <a:hlinkClick r:id="rId4"/>
          </p:cNvPr>
          <p:cNvSpPr txBox="1"/>
          <p:nvPr/>
        </p:nvSpPr>
        <p:spPr>
          <a:xfrm>
            <a:off x="7854640" y="6573863"/>
            <a:ext cx="10695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00" dirty="0" smtClean="0"/>
              <a:t>www.slaytyerim.com</a:t>
            </a:r>
            <a:endParaRPr lang="tr-TR" sz="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3568" y="1844824"/>
            <a:ext cx="8229600" cy="1143000"/>
          </a:xfrm>
        </p:spPr>
        <p:txBody>
          <a:bodyPr>
            <a:normAutofit/>
          </a:bodyPr>
          <a:lstStyle/>
          <a:p>
            <a:r>
              <a:rPr lang="tr-TR" sz="5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ANKARA</a:t>
            </a:r>
            <a:endParaRPr lang="tr-TR" sz="5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339752" y="3140968"/>
            <a:ext cx="4762872" cy="892696"/>
          </a:xfrm>
        </p:spPr>
        <p:txBody>
          <a:bodyPr/>
          <a:lstStyle/>
          <a:p>
            <a:r>
              <a:rPr lang="tr-TR" dirty="0" smtClean="0"/>
              <a:t>Ülkemizin </a:t>
            </a:r>
            <a:r>
              <a:rPr lang="tr-TR" b="1" u="sng" dirty="0" smtClean="0">
                <a:solidFill>
                  <a:srgbClr val="FF0000"/>
                </a:solidFill>
              </a:rPr>
              <a:t>başkentidir.</a:t>
            </a:r>
            <a:endParaRPr lang="tr-TR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türkiye haritası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32" y="692696"/>
            <a:ext cx="9108504" cy="5256584"/>
          </a:xfrm>
          <a:prstGeom prst="rect">
            <a:avLst/>
          </a:prstGeom>
          <a:noFill/>
        </p:spPr>
      </p:pic>
      <p:cxnSp>
        <p:nvCxnSpPr>
          <p:cNvPr id="8" name="7 Düz Ok Bağlayıcısı"/>
          <p:cNvCxnSpPr/>
          <p:nvPr/>
        </p:nvCxnSpPr>
        <p:spPr>
          <a:xfrm flipV="1">
            <a:off x="1187624" y="2420888"/>
            <a:ext cx="1944216" cy="1440160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Metin kutusu 3">
            <a:hlinkClick r:id="rId3"/>
          </p:cNvPr>
          <p:cNvSpPr txBox="1"/>
          <p:nvPr/>
        </p:nvSpPr>
        <p:spPr>
          <a:xfrm>
            <a:off x="7854640" y="6366382"/>
            <a:ext cx="10695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00" dirty="0" smtClean="0"/>
              <a:t>www.slaytyerim.com</a:t>
            </a:r>
            <a:endParaRPr lang="tr-TR" sz="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1412776"/>
            <a:ext cx="8229600" cy="1143000"/>
          </a:xfrm>
        </p:spPr>
        <p:txBody>
          <a:bodyPr/>
          <a:lstStyle/>
          <a:p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KAHRAMANMARAŞ</a:t>
            </a:r>
            <a:endParaRPr lang="tr-T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83568" y="2924944"/>
            <a:ext cx="8229600" cy="1468760"/>
          </a:xfrm>
        </p:spPr>
        <p:txBody>
          <a:bodyPr/>
          <a:lstStyle/>
          <a:p>
            <a:r>
              <a:rPr lang="tr-TR" dirty="0" smtClean="0"/>
              <a:t>Yaşadığımız ilin adı </a:t>
            </a:r>
            <a:r>
              <a:rPr lang="tr-TR" u="sng" dirty="0" err="1" smtClean="0">
                <a:solidFill>
                  <a:srgbClr val="FF0000"/>
                </a:solidFill>
              </a:rPr>
              <a:t>Kahramanmaraş</a:t>
            </a:r>
            <a:r>
              <a:rPr lang="tr-TR" u="sng" dirty="0" err="1" smtClean="0">
                <a:solidFill>
                  <a:srgbClr val="FF0000"/>
                </a:solidFill>
              </a:rPr>
              <a:t>’dır</a:t>
            </a:r>
            <a:r>
              <a:rPr lang="tr-TR" u="sng" dirty="0" smtClean="0">
                <a:solidFill>
                  <a:srgbClr val="FF0000"/>
                </a:solidFill>
              </a:rPr>
              <a:t>.</a:t>
            </a:r>
          </a:p>
          <a:p>
            <a:r>
              <a:rPr lang="tr-TR" dirty="0" smtClean="0"/>
              <a:t>Akdeniz Bölgesi’nde </a:t>
            </a:r>
            <a:r>
              <a:rPr lang="tr-TR" dirty="0" smtClean="0"/>
              <a:t>yer alır.</a:t>
            </a:r>
          </a:p>
          <a:p>
            <a:endParaRPr lang="tr-TR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türkiye haritası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44" y="548680"/>
            <a:ext cx="9140056" cy="5184576"/>
          </a:xfrm>
          <a:prstGeom prst="rect">
            <a:avLst/>
          </a:prstGeom>
          <a:noFill/>
        </p:spPr>
      </p:pic>
      <p:sp>
        <p:nvSpPr>
          <p:cNvPr id="6" name="5 Şeritli Sağ Ok"/>
          <p:cNvSpPr/>
          <p:nvPr/>
        </p:nvSpPr>
        <p:spPr>
          <a:xfrm>
            <a:off x="2801888" y="3327152"/>
            <a:ext cx="2088232" cy="288032"/>
          </a:xfrm>
          <a:prstGeom prst="strip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Metin kutusu 3">
            <a:hlinkClick r:id="rId3"/>
          </p:cNvPr>
          <p:cNvSpPr txBox="1"/>
          <p:nvPr/>
        </p:nvSpPr>
        <p:spPr>
          <a:xfrm>
            <a:off x="7854640" y="6573863"/>
            <a:ext cx="10695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00" dirty="0" smtClean="0"/>
              <a:t>www.slaytyerim.com</a:t>
            </a:r>
            <a:endParaRPr lang="tr-TR" sz="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cxnSp>
        <p:nvCxnSpPr>
          <p:cNvPr id="7" name="6 Düz Ok Bağlayıcısı"/>
          <p:cNvCxnSpPr/>
          <p:nvPr/>
        </p:nvCxnSpPr>
        <p:spPr>
          <a:xfrm flipV="1">
            <a:off x="1979712" y="3501008"/>
            <a:ext cx="2448272" cy="122413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Metin kutusu 3">
            <a:hlinkClick r:id="rId4"/>
          </p:cNvPr>
          <p:cNvSpPr txBox="1"/>
          <p:nvPr/>
        </p:nvSpPr>
        <p:spPr>
          <a:xfrm>
            <a:off x="7854640" y="6573863"/>
            <a:ext cx="10695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00" dirty="0" smtClean="0"/>
              <a:t>www.slaytyerim.com</a:t>
            </a:r>
            <a:endParaRPr lang="tr-TR" sz="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6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910"/>
          <a:stretch/>
        </p:blipFill>
        <p:spPr bwMode="auto">
          <a:xfrm>
            <a:off x="755576" y="0"/>
            <a:ext cx="7956376" cy="6858000"/>
          </a:xfrm>
          <a:prstGeom prst="rect">
            <a:avLst/>
          </a:prstGeom>
          <a:noFill/>
        </p:spPr>
      </p:pic>
      <p:cxnSp>
        <p:nvCxnSpPr>
          <p:cNvPr id="8" name="7 Düz Ok Bağlayıcısı"/>
          <p:cNvCxnSpPr/>
          <p:nvPr/>
        </p:nvCxnSpPr>
        <p:spPr>
          <a:xfrm flipV="1">
            <a:off x="2674268" y="3212976"/>
            <a:ext cx="2304256" cy="648072"/>
          </a:xfrm>
          <a:prstGeom prst="straightConnector1">
            <a:avLst/>
          </a:prstGeom>
          <a:ln w="50800" cmpd="sng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776" y="260648"/>
            <a:ext cx="8064896" cy="6597352"/>
          </a:xfrm>
          <a:prstGeom prst="rect">
            <a:avLst/>
          </a:prstGeom>
          <a:noFill/>
        </p:spPr>
      </p:pic>
      <p:sp>
        <p:nvSpPr>
          <p:cNvPr id="5" name="4 Oval"/>
          <p:cNvSpPr/>
          <p:nvPr/>
        </p:nvSpPr>
        <p:spPr>
          <a:xfrm>
            <a:off x="3492128" y="3183136"/>
            <a:ext cx="1728192" cy="720080"/>
          </a:xfrm>
          <a:prstGeom prst="ellipse">
            <a:avLst/>
          </a:prstGeom>
          <a:noFill/>
          <a:ln w="63500" cmpd="sng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Metin kutusu 3">
            <a:hlinkClick r:id="rId4"/>
          </p:cNvPr>
          <p:cNvSpPr txBox="1"/>
          <p:nvPr/>
        </p:nvSpPr>
        <p:spPr>
          <a:xfrm>
            <a:off x="7854640" y="6573863"/>
            <a:ext cx="10695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800" dirty="0" smtClean="0"/>
              <a:t>www.slaytyerim.com</a:t>
            </a:r>
            <a:endParaRPr lang="tr-TR" sz="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61</Words>
  <Application>Microsoft Office PowerPoint</Application>
  <PresentationFormat>Ekran Gösterisi (4:3)</PresentationFormat>
  <Paragraphs>21</Paragraphs>
  <Slides>10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TÜRKİYE’NİN YERİ</vt:lpstr>
      <vt:lpstr>PowerPoint Sunusu</vt:lpstr>
      <vt:lpstr>ANKARA</vt:lpstr>
      <vt:lpstr>PowerPoint Sunusu</vt:lpstr>
      <vt:lpstr>KAHRAMANMARAŞ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Silentall Unattended Installer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TÜRKİYE’NİN YERİ</dc:title>
  <dc:creator>nimet çetinkaya</dc:creator>
  <cp:lastModifiedBy>Oem</cp:lastModifiedBy>
  <cp:revision>11</cp:revision>
  <dcterms:created xsi:type="dcterms:W3CDTF">2020-03-23T19:37:39Z</dcterms:created>
  <dcterms:modified xsi:type="dcterms:W3CDTF">2024-03-03T15:38:39Z</dcterms:modified>
</cp:coreProperties>
</file>