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01"/>
  </p:notesMasterIdLst>
  <p:sldIdLst>
    <p:sldId id="545" r:id="rId2"/>
    <p:sldId id="448" r:id="rId3"/>
    <p:sldId id="527" r:id="rId4"/>
    <p:sldId id="473" r:id="rId5"/>
    <p:sldId id="474" r:id="rId6"/>
    <p:sldId id="475" r:id="rId7"/>
    <p:sldId id="476" r:id="rId8"/>
    <p:sldId id="477" r:id="rId9"/>
    <p:sldId id="478" r:id="rId10"/>
    <p:sldId id="479" r:id="rId11"/>
    <p:sldId id="480" r:id="rId12"/>
    <p:sldId id="481" r:id="rId13"/>
    <p:sldId id="482" r:id="rId14"/>
    <p:sldId id="483" r:id="rId15"/>
    <p:sldId id="484" r:id="rId16"/>
    <p:sldId id="485" r:id="rId17"/>
    <p:sldId id="486" r:id="rId18"/>
    <p:sldId id="487" r:id="rId19"/>
    <p:sldId id="488" r:id="rId20"/>
    <p:sldId id="489" r:id="rId21"/>
    <p:sldId id="490" r:id="rId22"/>
    <p:sldId id="491" r:id="rId23"/>
    <p:sldId id="492" r:id="rId24"/>
    <p:sldId id="493" r:id="rId25"/>
    <p:sldId id="494" r:id="rId26"/>
    <p:sldId id="495" r:id="rId27"/>
    <p:sldId id="496" r:id="rId28"/>
    <p:sldId id="497" r:id="rId29"/>
    <p:sldId id="498" r:id="rId30"/>
    <p:sldId id="499" r:id="rId31"/>
    <p:sldId id="500" r:id="rId32"/>
    <p:sldId id="501" r:id="rId33"/>
    <p:sldId id="502" r:id="rId34"/>
    <p:sldId id="503" r:id="rId35"/>
    <p:sldId id="504" r:id="rId36"/>
    <p:sldId id="505" r:id="rId37"/>
    <p:sldId id="506" r:id="rId38"/>
    <p:sldId id="507" r:id="rId39"/>
    <p:sldId id="508" r:id="rId40"/>
    <p:sldId id="509" r:id="rId41"/>
    <p:sldId id="510" r:id="rId42"/>
    <p:sldId id="511" r:id="rId43"/>
    <p:sldId id="512" r:id="rId44"/>
    <p:sldId id="513" r:id="rId45"/>
    <p:sldId id="514" r:id="rId46"/>
    <p:sldId id="515" r:id="rId47"/>
    <p:sldId id="516" r:id="rId48"/>
    <p:sldId id="517" r:id="rId49"/>
    <p:sldId id="518" r:id="rId50"/>
    <p:sldId id="519" r:id="rId51"/>
    <p:sldId id="449" r:id="rId52"/>
    <p:sldId id="450" r:id="rId53"/>
    <p:sldId id="451" r:id="rId54"/>
    <p:sldId id="452" r:id="rId55"/>
    <p:sldId id="471" r:id="rId56"/>
    <p:sldId id="472" r:id="rId57"/>
    <p:sldId id="528" r:id="rId58"/>
    <p:sldId id="533" r:id="rId59"/>
    <p:sldId id="532" r:id="rId60"/>
    <p:sldId id="531" r:id="rId61"/>
    <p:sldId id="530" r:id="rId62"/>
    <p:sldId id="529" r:id="rId63"/>
    <p:sldId id="538" r:id="rId64"/>
    <p:sldId id="537" r:id="rId65"/>
    <p:sldId id="535" r:id="rId66"/>
    <p:sldId id="536" r:id="rId67"/>
    <p:sldId id="541" r:id="rId68"/>
    <p:sldId id="540" r:id="rId69"/>
    <p:sldId id="539" r:id="rId70"/>
    <p:sldId id="542" r:id="rId71"/>
    <p:sldId id="544" r:id="rId72"/>
    <p:sldId id="543" r:id="rId73"/>
    <p:sldId id="534" r:id="rId74"/>
    <p:sldId id="453" r:id="rId75"/>
    <p:sldId id="454" r:id="rId76"/>
    <p:sldId id="455" r:id="rId77"/>
    <p:sldId id="456" r:id="rId78"/>
    <p:sldId id="463" r:id="rId79"/>
    <p:sldId id="462" r:id="rId80"/>
    <p:sldId id="461" r:id="rId81"/>
    <p:sldId id="460" r:id="rId82"/>
    <p:sldId id="522" r:id="rId83"/>
    <p:sldId id="525" r:id="rId84"/>
    <p:sldId id="524" r:id="rId85"/>
    <p:sldId id="457" r:id="rId86"/>
    <p:sldId id="523" r:id="rId87"/>
    <p:sldId id="526" r:id="rId88"/>
    <p:sldId id="520" r:id="rId89"/>
    <p:sldId id="459" r:id="rId90"/>
    <p:sldId id="458" r:id="rId91"/>
    <p:sldId id="464" r:id="rId92"/>
    <p:sldId id="465" r:id="rId93"/>
    <p:sldId id="466" r:id="rId94"/>
    <p:sldId id="467" r:id="rId95"/>
    <p:sldId id="468" r:id="rId96"/>
    <p:sldId id="470" r:id="rId97"/>
    <p:sldId id="469" r:id="rId98"/>
    <p:sldId id="521" r:id="rId99"/>
    <p:sldId id="546" r:id="rId10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1863"/>
    <a:srgbClr val="F28AB9"/>
    <a:srgbClr val="F499C2"/>
    <a:srgbClr val="BFD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9424" autoAdjust="0"/>
  </p:normalViewPr>
  <p:slideViewPr>
    <p:cSldViewPr snapToGrid="0">
      <p:cViewPr>
        <p:scale>
          <a:sx n="66" d="100"/>
          <a:sy n="66" d="100"/>
        </p:scale>
        <p:origin x="-1464" y="-6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6E638-8A1C-41F2-BC91-64604EE95983}" type="datetimeFigureOut">
              <a:rPr lang="tr-TR" smtClean="0"/>
              <a:t>11.02.2024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1BEA3F-6C55-4E6C-AF41-F4DC8C6944C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53609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Sınıf Matematik Çarpma İşlemi Sunu… www.slaytyerim.com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1BEA3F-6C55-4E6C-AF41-F4DC8C6944CA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05417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www.slaytyerim.com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1BEA3F-6C55-4E6C-AF41-F4DC8C6944CA}" type="slidenum">
              <a:rPr lang="tr-TR" smtClean="0"/>
              <a:t>55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36494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www.slaytyerim.com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1BEA3F-6C55-4E6C-AF41-F4DC8C6944CA}" type="slidenum">
              <a:rPr lang="tr-TR" smtClean="0"/>
              <a:t>79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52326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www.slaytyerim.com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CD82EF-369B-4C3A-810D-DF854D008FAB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79522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CD82EF-369B-4C3A-810D-DF854D008FAB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1415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CD82EF-369B-4C3A-810D-DF854D008FAB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64503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www.slaytyerim.com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1BEA3F-6C55-4E6C-AF41-F4DC8C6944CA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15810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CD82EF-369B-4C3A-810D-DF854D008FAB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21616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CD82EF-369B-4C3A-810D-DF854D008FAB}" type="slidenum">
              <a:rPr lang="tr-TR" smtClean="0"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31811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CD82EF-369B-4C3A-810D-DF854D008FAB}" type="slidenum">
              <a:rPr lang="tr-TR" smtClean="0"/>
              <a:t>43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15815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CD82EF-369B-4C3A-810D-DF854D008FAB}" type="slidenum">
              <a:rPr lang="tr-TR" smtClean="0"/>
              <a:t>48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66367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438400" y="3159761"/>
            <a:ext cx="6096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6320" y="1219200"/>
            <a:ext cx="100584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44800" y="3375491"/>
            <a:ext cx="82296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11.02.2024</a:t>
            </a:fld>
            <a:endParaRPr lang="tr-T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4800" y="685802"/>
            <a:ext cx="7721600" cy="3505199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11.02.2024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2800" y="609601"/>
            <a:ext cx="2844800" cy="51816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0800" y="685801"/>
            <a:ext cx="6705600" cy="45720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11.02.2024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11.02.2024</a:t>
            </a:fld>
            <a:endParaRPr lang="tr-TR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689600" y="4074498"/>
            <a:ext cx="6096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0" y="4267368"/>
            <a:ext cx="49784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11.02.2024</a:t>
            </a:fld>
            <a:endParaRPr lang="tr-T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0" y="1905000"/>
            <a:ext cx="804672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11.02.2024</a:t>
            </a:fld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792224" y="658368"/>
            <a:ext cx="4364736" cy="3429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6705600" y="658369"/>
            <a:ext cx="4364736" cy="343217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88160" y="661976"/>
            <a:ext cx="4364736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92224" y="1371600"/>
            <a:ext cx="43688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05600" y="661976"/>
            <a:ext cx="4364736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05600" y="1371600"/>
            <a:ext cx="4364736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408853" y="520192"/>
            <a:ext cx="6096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73707" y="520192"/>
            <a:ext cx="6096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11.02.2024</a:t>
            </a:fld>
            <a:endParaRPr lang="tr-TR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11.02.2024</a:t>
            </a:fld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11.02.2024</a:t>
            </a:fld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105227" y="1774588"/>
            <a:ext cx="6096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0" y="685801"/>
            <a:ext cx="57912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0" y="685801"/>
            <a:ext cx="34544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11.02.2024</a:t>
            </a:fld>
            <a:endParaRPr lang="tr-T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25600" y="612776"/>
            <a:ext cx="89408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57600" y="3453047"/>
            <a:ext cx="67056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47136" y="3331464"/>
            <a:ext cx="6096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533C-EB55-4E55-803E-FEB6CC463704}" type="datetimeFigureOut">
              <a:rPr lang="tr-TR" smtClean="0"/>
              <a:pPr/>
              <a:t>11.02.2024</a:t>
            </a:fld>
            <a:endParaRPr lang="tr-T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830961" y="1038441"/>
            <a:ext cx="965416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557464" y="419133"/>
            <a:ext cx="5538472" cy="5973945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4370607" y="116855"/>
            <a:ext cx="8639149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6320" y="4876800"/>
            <a:ext cx="100584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44800" y="685802"/>
            <a:ext cx="8128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5473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5BE533C-EB55-4E55-803E-FEB6CC463704}" type="datetimeFigureOut">
              <a:rPr lang="tr-TR" smtClean="0"/>
              <a:pPr/>
              <a:t>11.02.2024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80" y="6154739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7280" y="5842000"/>
            <a:ext cx="28448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29DFD87A-A177-46EB-A00C-E3C1F001F00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NULL"/><Relationship Id="rId3" Type="http://schemas.openxmlformats.org/officeDocument/2006/relationships/image" Target="../media/image4.png"/><Relationship Id="rId7" Type="http://schemas.openxmlformats.org/officeDocument/2006/relationships/hyperlink" Target="https://www.slaytyerim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laytyerim.com/" TargetMode="External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audio" Target="NUL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laytyerim.com/" TargetMode="External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audio" Target="NUL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NULL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laytyerim.com/" TargetMode="External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audio" Target="NUL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laytyerim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NUL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audio" Target="NULL"/><Relationship Id="rId3" Type="http://schemas.openxmlformats.org/officeDocument/2006/relationships/image" Target="../media/image4.png"/><Relationship Id="rId7" Type="http://schemas.openxmlformats.org/officeDocument/2006/relationships/hyperlink" Target="https://www.slaytyerim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laytyerim.com/" TargetMode="External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audio" Target="NUL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audio" Target="NULL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laytyerim.com/" TargetMode="External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audio" Target="NUL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laytyerim.com/" TargetMode="Externa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laytyerim.com/" TargetMode="Externa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NULL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laytyerim.com/" TargetMode="Externa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NUL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laytyerim.com/" TargetMode="Externa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hyperlink" Target="https://www.slaytyerim.com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2975232" y="2025650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5472898" y="2025650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8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5760765" y="3538537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2291548" y="4689475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1921132" y="3825876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5555447" y="4946430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b="1" dirty="0">
                <a:solidFill>
                  <a:srgbClr val="FF0000"/>
                </a:solidFill>
                <a:latin typeface="Yavuz Bagis Dik Temel" panose="020F0503040000020004" pitchFamily="34" charset="-94"/>
              </a:rPr>
              <a:t>6</a:t>
            </a:r>
          </a:p>
        </p:txBody>
      </p:sp>
      <p:sp>
        <p:nvSpPr>
          <p:cNvPr id="27" name="14 Yuvarlatılmış Dikdörtgen"/>
          <p:cNvSpPr/>
          <p:nvPr/>
        </p:nvSpPr>
        <p:spPr>
          <a:xfrm>
            <a:off x="3365304" y="4964345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b="1" dirty="0">
                <a:solidFill>
                  <a:srgbClr val="FF0000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  <p:sp>
        <p:nvSpPr>
          <p:cNvPr id="9" name="28 Oval"/>
          <p:cNvSpPr/>
          <p:nvPr/>
        </p:nvSpPr>
        <p:spPr>
          <a:xfrm>
            <a:off x="7998855" y="2094593"/>
            <a:ext cx="958851" cy="790575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36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0" y="159658"/>
            <a:ext cx="12192000" cy="14465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8800" dirty="0" smtClean="0">
                <a:latin typeface="Comic Sans MS" pitchFamily="66" charset="0"/>
              </a:rPr>
              <a:t>ÇARPMA İŞLEMİ</a:t>
            </a:r>
            <a:endParaRPr lang="tr-TR" sz="8800" dirty="0">
              <a:latin typeface="Comic Sans MS" pitchFamily="66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7022" y="1334408"/>
            <a:ext cx="2784351" cy="5508171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101598" y="6078021"/>
            <a:ext cx="31630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smtClean="0"/>
              <a:t>2. Matematik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300267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5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1" y="2133600"/>
            <a:ext cx="2400300" cy="172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6566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7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8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391585" y="2173289"/>
            <a:ext cx="2728383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5232400" y="2225675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9472083" y="2125663"/>
            <a:ext cx="277212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116892" y="229076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4170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9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1" y="2133600"/>
            <a:ext cx="2400300" cy="172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7590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1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2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463551" y="2185989"/>
            <a:ext cx="2580968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5232400" y="2225675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9455149" y="2160588"/>
            <a:ext cx="293722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Metin kutusu 14">
            <a:hlinkClick r:id="rId7"/>
          </p:cNvPr>
          <p:cNvSpPr txBox="1"/>
          <p:nvPr/>
        </p:nvSpPr>
        <p:spPr>
          <a:xfrm>
            <a:off x="9710056" y="6371772"/>
            <a:ext cx="2351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www.slaytyerim.com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0979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8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3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1" y="2133600"/>
            <a:ext cx="2400300" cy="172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8614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5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6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431800" y="2185989"/>
            <a:ext cx="2485344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5450417" y="2176463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9359900" y="2079625"/>
            <a:ext cx="288430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1974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wicker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1" y="2133600"/>
            <a:ext cx="2400300" cy="172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9638" name="Picture 6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9" name="Picture 7" descr="wicker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0" name="Picture 8" descr="wicker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484718" y="2263776"/>
            <a:ext cx="265006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5376333" y="2143125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9472083" y="2109788"/>
            <a:ext cx="277635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168649" y="2263776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Metin kutusu 14">
            <a:hlinkClick r:id="rId8"/>
          </p:cNvPr>
          <p:cNvSpPr txBox="1"/>
          <p:nvPr/>
        </p:nvSpPr>
        <p:spPr>
          <a:xfrm>
            <a:off x="9710056" y="6371772"/>
            <a:ext cx="2351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www.slaytyerim.com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232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type.wav"/>
          </p:stSnd>
        </p:sndAc>
      </p:transition>
    </mc:Choice>
    <mc:Fallback xmlns="">
      <p:transition spd="slow">
        <p:sndAc>
          <p:stSnd>
            <p:snd r:embed="rId9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1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1" y="2133600"/>
            <a:ext cx="2400300" cy="172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0662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3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4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527051" y="2162176"/>
            <a:ext cx="2592916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4772068" y="2138190"/>
            <a:ext cx="2860104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1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9648395" y="2125663"/>
            <a:ext cx="259581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3692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96086" y="2028316"/>
            <a:ext cx="7796143" cy="1959359"/>
          </a:xfrm>
        </p:spPr>
        <p:txBody>
          <a:bodyPr>
            <a:noAutofit/>
          </a:bodyPr>
          <a:lstStyle/>
          <a:p>
            <a:r>
              <a:rPr lang="tr-TR" sz="16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ÜÇER</a:t>
            </a:r>
          </a:p>
        </p:txBody>
      </p:sp>
    </p:spTree>
    <p:extLst>
      <p:ext uri="{BB962C8B-B14F-4D97-AF65-F5344CB8AC3E}">
        <p14:creationId xmlns:p14="http://schemas.microsoft.com/office/powerpoint/2010/main" val="390075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3" name="typ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5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945" y="1980386"/>
            <a:ext cx="2175932" cy="18590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686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7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8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573618" y="2160589"/>
            <a:ext cx="2418669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5471584" y="2084388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9961034" y="2089150"/>
            <a:ext cx="86914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8520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9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1" y="2133600"/>
            <a:ext cx="2400300" cy="172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2710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1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2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512233" y="2189164"/>
            <a:ext cx="2570011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5444067" y="2139950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10172700" y="2074864"/>
            <a:ext cx="86914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3168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3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284" y="1914247"/>
            <a:ext cx="2315245" cy="1978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3734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5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6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484718" y="2127251"/>
            <a:ext cx="2491397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5405967" y="2100263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10172700" y="2100264"/>
            <a:ext cx="86914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291A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7567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7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1" y="2133600"/>
            <a:ext cx="2400300" cy="172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4758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9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0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484718" y="2160589"/>
            <a:ext cx="2597527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5520267" y="2178050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9552518" y="2160588"/>
            <a:ext cx="86914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291A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3588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C:\Users\admin\Desktop\ritmik-sayma-tablosu-ritmik-saymal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532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1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1" y="2133600"/>
            <a:ext cx="2400300" cy="172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5782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3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4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573617" y="2220914"/>
            <a:ext cx="2546349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5376333" y="2100263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9635068" y="2101850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6496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wicker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35292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5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1" y="2133600"/>
            <a:ext cx="2400300" cy="172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6806" name="Picture 6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7" name="Picture 7" descr="wicker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8" name="Picture 8" descr="wicker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527051" y="2189164"/>
            <a:ext cx="2225759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5391151" y="2189163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9675284" y="2085975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291A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Metin kutusu 14">
            <a:hlinkClick r:id="rId8"/>
          </p:cNvPr>
          <p:cNvSpPr txBox="1"/>
          <p:nvPr/>
        </p:nvSpPr>
        <p:spPr>
          <a:xfrm>
            <a:off x="9710056" y="6371772"/>
            <a:ext cx="2351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www.slaytyerim.com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6685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type.wav"/>
          </p:stSnd>
        </p:sndAc>
      </p:transition>
    </mc:Choice>
    <mc:Fallback xmlns="">
      <p:transition spd="slow">
        <p:sndAc>
          <p:stSnd>
            <p:snd r:embed="rId9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9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1" y="2133600"/>
            <a:ext cx="2400300" cy="172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7830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1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2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527051" y="2162176"/>
            <a:ext cx="2525224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5376333" y="2152650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9717617" y="2117725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59695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3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1" y="2133600"/>
            <a:ext cx="2400300" cy="172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8854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5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6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404660" y="2138726"/>
            <a:ext cx="2677584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5289928" y="2092560"/>
            <a:ext cx="2398184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9717617" y="2068513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9526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wicker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7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468" y="2050458"/>
            <a:ext cx="2210857" cy="188884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9878" name="Picture 6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9" name="Picture 7" descr="wicker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80" name="Picture 8" descr="wicker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496889" y="2078282"/>
            <a:ext cx="2341033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5395384" y="2160588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9552517" y="2160588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4136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type.wav"/>
          </p:stSnd>
        </p:sndAc>
      </p:transition>
    </mc:Choice>
    <mc:Fallback xmlns="">
      <p:transition spd="slow">
        <p:sndAc>
          <p:stSnd>
            <p:snd r:embed="rId8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1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1" y="2133600"/>
            <a:ext cx="2400300" cy="172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0902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3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4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449876" y="2128140"/>
            <a:ext cx="2398184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5232400" y="2225675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9717617" y="2043113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6212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wicker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5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558" y="2150269"/>
            <a:ext cx="2175885" cy="1858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26" name="Picture 6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7" name="Picture 7" descr="wicker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8" name="Picture 8" descr="wicker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459163" y="2214136"/>
            <a:ext cx="2302933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4823149" y="2306446"/>
            <a:ext cx="2879659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1995" name="Text Box 11"/>
          <p:cNvSpPr txBox="1">
            <a:spLocks noChangeArrowheads="1"/>
          </p:cNvSpPr>
          <p:nvPr/>
        </p:nvSpPr>
        <p:spPr bwMode="auto">
          <a:xfrm>
            <a:off x="9717617" y="1960563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Metin kutusu 14">
            <a:hlinkClick r:id="rId8"/>
          </p:cNvPr>
          <p:cNvSpPr txBox="1"/>
          <p:nvPr/>
        </p:nvSpPr>
        <p:spPr>
          <a:xfrm>
            <a:off x="9710056" y="6371772"/>
            <a:ext cx="2351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www.slaytyerim.com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7650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type.wav"/>
          </p:stSnd>
        </p:sndAc>
      </p:transition>
    </mc:Choice>
    <mc:Fallback xmlns="">
      <p:transition spd="slow">
        <p:sndAc>
          <p:stSnd>
            <p:snd r:embed="rId9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890631" y="3641402"/>
            <a:ext cx="8463561" cy="1143000"/>
          </a:xfrm>
        </p:spPr>
        <p:txBody>
          <a:bodyPr>
            <a:noAutofit/>
          </a:bodyPr>
          <a:lstStyle/>
          <a:p>
            <a:r>
              <a:rPr lang="tr-TR" sz="1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DÖRDER</a:t>
            </a:r>
          </a:p>
        </p:txBody>
      </p:sp>
    </p:spTree>
    <p:extLst>
      <p:ext uri="{BB962C8B-B14F-4D97-AF65-F5344CB8AC3E}">
        <p14:creationId xmlns:p14="http://schemas.microsoft.com/office/powerpoint/2010/main" val="291662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3" name="typ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49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700" y="2039668"/>
            <a:ext cx="2370667" cy="202537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2950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51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52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430743" y="2076863"/>
            <a:ext cx="2415116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5290161" y="2175669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10173234" y="2133600"/>
            <a:ext cx="86914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1069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3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868" y="2158918"/>
            <a:ext cx="2368067" cy="163634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3974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5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6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527092" y="2138726"/>
            <a:ext cx="2533651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5407601" y="2217738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10173234" y="2158918"/>
            <a:ext cx="86914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tr-TR" altLang="tr-TR" sz="9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3424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434662" y="2139674"/>
            <a:ext cx="9002111" cy="1143000"/>
          </a:xfrm>
        </p:spPr>
        <p:txBody>
          <a:bodyPr>
            <a:noAutofit/>
          </a:bodyPr>
          <a:lstStyle/>
          <a:p>
            <a:r>
              <a:rPr lang="tr-TR" sz="19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İKİŞER</a:t>
            </a:r>
          </a:p>
        </p:txBody>
      </p:sp>
      <p:sp>
        <p:nvSpPr>
          <p:cNvPr id="3" name="Metin kutusu 2">
            <a:hlinkClick r:id="rId3"/>
          </p:cNvPr>
          <p:cNvSpPr txBox="1"/>
          <p:nvPr/>
        </p:nvSpPr>
        <p:spPr>
          <a:xfrm>
            <a:off x="9710056" y="6371772"/>
            <a:ext cx="2351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www.slaytyerim.com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868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4" name="typ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3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545" y="2075351"/>
            <a:ext cx="2234203" cy="190878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3974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5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6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527092" y="2138726"/>
            <a:ext cx="2533651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5232400" y="2225675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10173234" y="2158918"/>
            <a:ext cx="86914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Metin kutusu 14">
            <a:hlinkClick r:id="rId7"/>
          </p:cNvPr>
          <p:cNvSpPr txBox="1"/>
          <p:nvPr/>
        </p:nvSpPr>
        <p:spPr>
          <a:xfrm>
            <a:off x="9710056" y="6371772"/>
            <a:ext cx="2351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www.slaytyerim.com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5898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8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1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700" y="2194482"/>
            <a:ext cx="2049531" cy="17510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6022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3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4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497418" y="2181612"/>
            <a:ext cx="2525183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090" name="Text Box 10"/>
          <p:cNvSpPr txBox="1">
            <a:spLocks noChangeArrowheads="1"/>
          </p:cNvSpPr>
          <p:nvPr/>
        </p:nvSpPr>
        <p:spPr bwMode="auto">
          <a:xfrm>
            <a:off x="5232400" y="2225675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6091" name="Text Box 11"/>
          <p:cNvSpPr txBox="1">
            <a:spLocks noChangeArrowheads="1"/>
          </p:cNvSpPr>
          <p:nvPr/>
        </p:nvSpPr>
        <p:spPr bwMode="auto">
          <a:xfrm>
            <a:off x="9707033" y="2233613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4710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5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1" y="2133600"/>
            <a:ext cx="2400300" cy="172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7046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7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8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383118" y="2100264"/>
            <a:ext cx="2464943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5232400" y="2225675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9552517" y="2160588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1862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9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519" y="2049609"/>
            <a:ext cx="2294465" cy="196027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8070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1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2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497418" y="2174876"/>
            <a:ext cx="2423596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5232400" y="2225675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8139" name="Text Box 11"/>
          <p:cNvSpPr txBox="1">
            <a:spLocks noChangeArrowheads="1"/>
          </p:cNvSpPr>
          <p:nvPr/>
        </p:nvSpPr>
        <p:spPr bwMode="auto">
          <a:xfrm>
            <a:off x="9510184" y="2074863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2023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wicker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3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966" y="2095496"/>
            <a:ext cx="2247191" cy="191988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9094" name="Picture 6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5" name="Picture 7" descr="wicker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6" name="Picture 8" descr="wicker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467784" y="2209801"/>
            <a:ext cx="2453229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162" name="Text Box 10"/>
          <p:cNvSpPr txBox="1">
            <a:spLocks noChangeArrowheads="1"/>
          </p:cNvSpPr>
          <p:nvPr/>
        </p:nvSpPr>
        <p:spPr bwMode="auto">
          <a:xfrm>
            <a:off x="5232400" y="2225675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9163" name="Text Box 11"/>
          <p:cNvSpPr txBox="1">
            <a:spLocks noChangeArrowheads="1"/>
          </p:cNvSpPr>
          <p:nvPr/>
        </p:nvSpPr>
        <p:spPr bwMode="auto">
          <a:xfrm>
            <a:off x="9552517" y="2160588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Metin kutusu 14">
            <a:hlinkClick r:id="rId8"/>
          </p:cNvPr>
          <p:cNvSpPr txBox="1"/>
          <p:nvPr/>
        </p:nvSpPr>
        <p:spPr>
          <a:xfrm>
            <a:off x="9710056" y="6371772"/>
            <a:ext cx="2351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www.slaytyerim.com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7099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type.wav"/>
          </p:stSnd>
        </p:sndAc>
      </p:transition>
    </mc:Choice>
    <mc:Fallback xmlns="">
      <p:transition spd="slow">
        <p:sndAc>
          <p:stSnd>
            <p:snd r:embed="rId9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5" name="Picture 3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218" y="2781301"/>
            <a:ext cx="18415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6" name="Picture 4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567" y="2263776"/>
            <a:ext cx="34290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7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427" y="2019489"/>
            <a:ext cx="2385413" cy="18365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0118" name="Picture 6" descr="wicker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9" name="Picture 7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20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463551" y="2114551"/>
            <a:ext cx="2557957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5325533" y="2147888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9647767" y="2160588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23358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1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905" y="1925846"/>
            <a:ext cx="2264833" cy="193495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1142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3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4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660400" y="2130426"/>
            <a:ext cx="2260613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10" name="Text Box 10"/>
          <p:cNvSpPr txBox="1">
            <a:spLocks noChangeArrowheads="1"/>
          </p:cNvSpPr>
          <p:nvPr/>
        </p:nvSpPr>
        <p:spPr bwMode="auto">
          <a:xfrm>
            <a:off x="5365751" y="2084388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9552517" y="2160588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291A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32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7039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5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033" y="2103835"/>
            <a:ext cx="2124785" cy="181530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166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7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8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527052" y="2146301"/>
            <a:ext cx="2321009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5232400" y="2225675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9552517" y="2233613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291A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6972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9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1" y="2133600"/>
            <a:ext cx="2400300" cy="172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3190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91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92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478368" y="2146301"/>
            <a:ext cx="2277201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4886553" y="2233614"/>
            <a:ext cx="2938760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1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53259" name="Text Box 11"/>
          <p:cNvSpPr txBox="1">
            <a:spLocks noChangeArrowheads="1"/>
          </p:cNvSpPr>
          <p:nvPr/>
        </p:nvSpPr>
        <p:spPr bwMode="auto">
          <a:xfrm>
            <a:off x="9552517" y="2233613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3640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914399" y="2778802"/>
            <a:ext cx="8198069" cy="791666"/>
          </a:xfrm>
        </p:spPr>
        <p:txBody>
          <a:bodyPr>
            <a:noAutofit/>
          </a:bodyPr>
          <a:lstStyle/>
          <a:p>
            <a:r>
              <a:rPr lang="tr-TR" sz="14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BEŞER</a:t>
            </a:r>
          </a:p>
        </p:txBody>
      </p:sp>
    </p:spTree>
    <p:extLst>
      <p:ext uri="{BB962C8B-B14F-4D97-AF65-F5344CB8AC3E}">
        <p14:creationId xmlns:p14="http://schemas.microsoft.com/office/powerpoint/2010/main" val="166006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3" name="typ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5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945" y="1980386"/>
            <a:ext cx="2175932" cy="18590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686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7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8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573618" y="2160588"/>
            <a:ext cx="2418669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5471584" y="2084388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9961034" y="2089150"/>
            <a:ext cx="86914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4978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3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409" y="2028707"/>
            <a:ext cx="2267211" cy="19369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4214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5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6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444501" y="2101851"/>
            <a:ext cx="2483148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solidFill>
                  <a:srgbClr val="291AEC"/>
                </a:solidFill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solidFill>
                  <a:srgbClr val="291A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tr-TR" altLang="tr-TR" sz="10000" b="1" dirty="0">
              <a:solidFill>
                <a:srgbClr val="291A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5319184" y="2152650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>
                <a:solidFill>
                  <a:srgbClr val="291AEC"/>
                </a:solidFill>
              </a:rPr>
              <a:t> </a:t>
            </a:r>
            <a:r>
              <a:rPr lang="tr-TR" altLang="tr-TR" sz="10600" dirty="0">
                <a:solidFill>
                  <a:srgbClr val="291A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tr-TR" altLang="tr-TR" sz="8000" dirty="0">
              <a:solidFill>
                <a:srgbClr val="291A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10173234" y="2133600"/>
            <a:ext cx="86914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177080" y="2291974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8489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7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049" y="2102323"/>
            <a:ext cx="2191503" cy="18723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5238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9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40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5" name="Text Box 9"/>
          <p:cNvSpPr txBox="1">
            <a:spLocks noChangeArrowheads="1"/>
          </p:cNvSpPr>
          <p:nvPr/>
        </p:nvSpPr>
        <p:spPr bwMode="auto">
          <a:xfrm>
            <a:off x="465668" y="2114551"/>
            <a:ext cx="230974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306" name="Text Box 10"/>
          <p:cNvSpPr txBox="1">
            <a:spLocks noChangeArrowheads="1"/>
          </p:cNvSpPr>
          <p:nvPr/>
        </p:nvSpPr>
        <p:spPr bwMode="auto">
          <a:xfrm>
            <a:off x="5367867" y="2176463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55307" name="Text Box 11"/>
          <p:cNvSpPr txBox="1">
            <a:spLocks noChangeArrowheads="1"/>
          </p:cNvSpPr>
          <p:nvPr/>
        </p:nvSpPr>
        <p:spPr bwMode="auto">
          <a:xfrm>
            <a:off x="10161752" y="2067908"/>
            <a:ext cx="86914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1151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61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4395" y="1969667"/>
            <a:ext cx="2201024" cy="18804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6262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63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64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527051" y="2101851"/>
            <a:ext cx="2334319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solidFill>
                  <a:srgbClr val="291AEC"/>
                </a:solidFill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solidFill>
                  <a:srgbClr val="291A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tr-TR" altLang="tr-TR" sz="10000" b="1" dirty="0">
              <a:solidFill>
                <a:srgbClr val="291A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5380567" y="2011363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>
                <a:solidFill>
                  <a:srgbClr val="291AEC"/>
                </a:solidFill>
              </a:rPr>
              <a:t> </a:t>
            </a:r>
            <a:r>
              <a:rPr lang="tr-TR" altLang="tr-TR" sz="10000" dirty="0">
                <a:solidFill>
                  <a:srgbClr val="291A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altLang="tr-TR" sz="10000" dirty="0">
              <a:solidFill>
                <a:srgbClr val="291A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9726085" y="2074863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238600" y="2306638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2751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wicker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5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1" y="2133600"/>
            <a:ext cx="2400300" cy="172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7286" name="Picture 6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7" name="Picture 7" descr="wicker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8" name="Picture 8" descr="wicker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527051" y="2101851"/>
            <a:ext cx="235172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5232400" y="2225675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97291" name="Text Box 11"/>
          <p:cNvSpPr txBox="1">
            <a:spLocks noChangeArrowheads="1"/>
          </p:cNvSpPr>
          <p:nvPr/>
        </p:nvSpPr>
        <p:spPr bwMode="auto">
          <a:xfrm>
            <a:off x="9552517" y="2233613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9600" dirty="0">
                <a:solidFill>
                  <a:schemeClr val="accent6">
                    <a:lumMod val="75000"/>
                  </a:schemeClr>
                </a:solidFill>
              </a:rPr>
              <a:t>15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176463" y="2306638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3607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type.wav"/>
          </p:stSnd>
        </p:sndAc>
      </p:transition>
    </mc:Choice>
    <mc:Fallback xmlns="">
      <p:transition spd="slow">
        <p:sndAc>
          <p:stSnd>
            <p:snd r:embed="rId8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9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9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301" y="1916113"/>
            <a:ext cx="2385855" cy="2038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8310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11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12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7" name="Text Box 9"/>
          <p:cNvSpPr txBox="1">
            <a:spLocks noChangeArrowheads="1"/>
          </p:cNvSpPr>
          <p:nvPr/>
        </p:nvSpPr>
        <p:spPr bwMode="auto">
          <a:xfrm>
            <a:off x="573618" y="2114551"/>
            <a:ext cx="2351421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solidFill>
                  <a:srgbClr val="291AEC"/>
                </a:solidFill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solidFill>
                  <a:srgbClr val="291A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tr-TR" altLang="tr-TR" sz="10000" b="1" dirty="0">
              <a:solidFill>
                <a:srgbClr val="291A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378" name="Text Box 10"/>
          <p:cNvSpPr txBox="1">
            <a:spLocks noChangeArrowheads="1"/>
          </p:cNvSpPr>
          <p:nvPr/>
        </p:nvSpPr>
        <p:spPr bwMode="auto">
          <a:xfrm>
            <a:off x="5365751" y="2081213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>
                <a:solidFill>
                  <a:srgbClr val="291AEC"/>
                </a:solidFill>
              </a:rPr>
              <a:t> </a:t>
            </a:r>
            <a:r>
              <a:rPr lang="tr-TR" altLang="tr-TR" sz="10600" dirty="0">
                <a:solidFill>
                  <a:srgbClr val="291A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tr-TR" altLang="tr-TR" sz="8000" dirty="0">
              <a:solidFill>
                <a:srgbClr val="291A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58379" name="Text Box 11"/>
          <p:cNvSpPr txBox="1">
            <a:spLocks noChangeArrowheads="1"/>
          </p:cNvSpPr>
          <p:nvPr/>
        </p:nvSpPr>
        <p:spPr bwMode="auto">
          <a:xfrm>
            <a:off x="9582151" y="2074863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193092" y="2263399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4097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3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101" y="1983032"/>
            <a:ext cx="2124785" cy="181530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9334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5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6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527051" y="2063751"/>
            <a:ext cx="2379167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402" name="Text Box 10"/>
          <p:cNvSpPr txBox="1">
            <a:spLocks noChangeArrowheads="1"/>
          </p:cNvSpPr>
          <p:nvPr/>
        </p:nvSpPr>
        <p:spPr bwMode="auto">
          <a:xfrm>
            <a:off x="5365751" y="2055813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tr-TR" altLang="tr-TR" sz="1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9552517" y="2233613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253616" y="2235456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525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18" y="2400512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7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78707" y="2433056"/>
            <a:ext cx="2400300" cy="172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0358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9787" y="2735754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9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2854" y="3254587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60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5819" y="2295525"/>
            <a:ext cx="236873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9" name="Text Box 9"/>
          <p:cNvSpPr txBox="1">
            <a:spLocks noChangeArrowheads="1"/>
          </p:cNvSpPr>
          <p:nvPr/>
        </p:nvSpPr>
        <p:spPr bwMode="auto">
          <a:xfrm>
            <a:off x="678165" y="2406651"/>
            <a:ext cx="2375103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570" name="Text Box 10"/>
          <p:cNvSpPr txBox="1">
            <a:spLocks noChangeArrowheads="1"/>
          </p:cNvSpPr>
          <p:nvPr/>
        </p:nvSpPr>
        <p:spPr bwMode="auto">
          <a:xfrm>
            <a:off x="5292009" y="2400512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66571" name="Text Box 11"/>
          <p:cNvSpPr txBox="1">
            <a:spLocks noChangeArrowheads="1"/>
          </p:cNvSpPr>
          <p:nvPr/>
        </p:nvSpPr>
        <p:spPr bwMode="auto">
          <a:xfrm>
            <a:off x="9666968" y="2269277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220C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252460" y="2524125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8441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7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1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1" y="2133600"/>
            <a:ext cx="2400300" cy="172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1382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3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4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5" name="Text Box 9"/>
          <p:cNvSpPr txBox="1">
            <a:spLocks noChangeArrowheads="1"/>
          </p:cNvSpPr>
          <p:nvPr/>
        </p:nvSpPr>
        <p:spPr bwMode="auto">
          <a:xfrm>
            <a:off x="624417" y="2133601"/>
            <a:ext cx="2223643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0666" name="Text Box 10"/>
          <p:cNvSpPr txBox="1">
            <a:spLocks noChangeArrowheads="1"/>
          </p:cNvSpPr>
          <p:nvPr/>
        </p:nvSpPr>
        <p:spPr bwMode="auto">
          <a:xfrm>
            <a:off x="5232400" y="2225675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70667" name="Text Box 11"/>
          <p:cNvSpPr txBox="1">
            <a:spLocks noChangeArrowheads="1"/>
          </p:cNvSpPr>
          <p:nvPr/>
        </p:nvSpPr>
        <p:spPr bwMode="auto">
          <a:xfrm>
            <a:off x="9648395" y="2125057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290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wicker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9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519" y="2049609"/>
            <a:ext cx="2294465" cy="196027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8070" name="Picture 6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1" name="Picture 7" descr="wicker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2" name="Picture 8" descr="wicker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497418" y="2174876"/>
            <a:ext cx="2423596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5232400" y="2225675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8139" name="Text Box 11"/>
          <p:cNvSpPr txBox="1">
            <a:spLocks noChangeArrowheads="1"/>
          </p:cNvSpPr>
          <p:nvPr/>
        </p:nvSpPr>
        <p:spPr bwMode="auto">
          <a:xfrm>
            <a:off x="9510184" y="2074863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Metin kutusu 14">
            <a:hlinkClick r:id="rId8"/>
          </p:cNvPr>
          <p:cNvSpPr txBox="1"/>
          <p:nvPr/>
        </p:nvSpPr>
        <p:spPr>
          <a:xfrm>
            <a:off x="9710056" y="6371772"/>
            <a:ext cx="2351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www.slaytyerim.com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4980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type.wav"/>
          </p:stSnd>
        </p:sndAc>
      </p:transition>
    </mc:Choice>
    <mc:Fallback xmlns="">
      <p:transition spd="slow">
        <p:sndAc>
          <p:stSnd>
            <p:snd r:embed="rId9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9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519" y="2049609"/>
            <a:ext cx="2294465" cy="196027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8070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1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2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497418" y="2174876"/>
            <a:ext cx="2423596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5232400" y="2225675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8139" name="Text Box 11"/>
          <p:cNvSpPr txBox="1">
            <a:spLocks noChangeArrowheads="1"/>
          </p:cNvSpPr>
          <p:nvPr/>
        </p:nvSpPr>
        <p:spPr bwMode="auto">
          <a:xfrm>
            <a:off x="9510184" y="2074863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45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89764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5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945" y="1980386"/>
            <a:ext cx="2175932" cy="18590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686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7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8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573618" y="2160588"/>
            <a:ext cx="2418669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5471584" y="2084388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9961034" y="2089150"/>
            <a:ext cx="86914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57134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9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519" y="2049609"/>
            <a:ext cx="2294465" cy="196027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8070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1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2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497417" y="2174876"/>
            <a:ext cx="2388907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4567285" y="2227053"/>
            <a:ext cx="2970699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8139" name="Text Box 11"/>
          <p:cNvSpPr txBox="1">
            <a:spLocks noChangeArrowheads="1"/>
          </p:cNvSpPr>
          <p:nvPr/>
        </p:nvSpPr>
        <p:spPr bwMode="auto">
          <a:xfrm>
            <a:off x="9510184" y="2074863"/>
            <a:ext cx="15536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597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Meşe"/>
          <p:cNvSpPr>
            <a:spLocks noChangeArrowheads="1"/>
          </p:cNvSpPr>
          <p:nvPr/>
        </p:nvSpPr>
        <p:spPr bwMode="auto">
          <a:xfrm>
            <a:off x="3695700" y="1773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67" name="Line 3"/>
          <p:cNvSpPr>
            <a:spLocks noChangeShapeType="1"/>
          </p:cNvSpPr>
          <p:nvPr/>
        </p:nvSpPr>
        <p:spPr bwMode="auto">
          <a:xfrm>
            <a:off x="5039784" y="2417763"/>
            <a:ext cx="4129616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268" name="AutoShape 4" descr="Meşe"/>
          <p:cNvSpPr>
            <a:spLocks noChangeArrowheads="1"/>
          </p:cNvSpPr>
          <p:nvPr/>
        </p:nvSpPr>
        <p:spPr bwMode="auto">
          <a:xfrm>
            <a:off x="9169400" y="1770064"/>
            <a:ext cx="2880784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1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2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2</a:t>
            </a:r>
          </a:p>
        </p:txBody>
      </p:sp>
      <p:sp>
        <p:nvSpPr>
          <p:cNvPr id="11269" name="AutoShape 5" descr="Meşe"/>
          <p:cNvSpPr>
            <a:spLocks noChangeArrowheads="1"/>
          </p:cNvSpPr>
          <p:nvPr/>
        </p:nvSpPr>
        <p:spPr bwMode="auto">
          <a:xfrm>
            <a:off x="3215217" y="2205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70" name="AutoShape 6" descr="Meşe"/>
          <p:cNvSpPr>
            <a:spLocks noChangeArrowheads="1"/>
          </p:cNvSpPr>
          <p:nvPr/>
        </p:nvSpPr>
        <p:spPr bwMode="auto">
          <a:xfrm>
            <a:off x="4078817" y="2205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71" name="AutoShape 7" descr="Meşe"/>
          <p:cNvSpPr>
            <a:spLocks noChangeArrowheads="1"/>
          </p:cNvSpPr>
          <p:nvPr/>
        </p:nvSpPr>
        <p:spPr bwMode="auto">
          <a:xfrm>
            <a:off x="2734733" y="2636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72" name="AutoShape 8" descr="Meşe"/>
          <p:cNvSpPr>
            <a:spLocks noChangeArrowheads="1"/>
          </p:cNvSpPr>
          <p:nvPr/>
        </p:nvSpPr>
        <p:spPr bwMode="auto">
          <a:xfrm>
            <a:off x="3598333" y="2636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73" name="AutoShape 9" descr="Meşe"/>
          <p:cNvSpPr>
            <a:spLocks noChangeArrowheads="1"/>
          </p:cNvSpPr>
          <p:nvPr/>
        </p:nvSpPr>
        <p:spPr bwMode="auto">
          <a:xfrm>
            <a:off x="4461933" y="2636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74" name="AutoShape 10" descr="Meşe"/>
          <p:cNvSpPr>
            <a:spLocks noChangeArrowheads="1"/>
          </p:cNvSpPr>
          <p:nvPr/>
        </p:nvSpPr>
        <p:spPr bwMode="auto">
          <a:xfrm>
            <a:off x="2254251" y="3068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75" name="AutoShape 11" descr="Meşe"/>
          <p:cNvSpPr>
            <a:spLocks noChangeArrowheads="1"/>
          </p:cNvSpPr>
          <p:nvPr/>
        </p:nvSpPr>
        <p:spPr bwMode="auto">
          <a:xfrm>
            <a:off x="3117851" y="3068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76" name="AutoShape 12" descr="Meşe"/>
          <p:cNvSpPr>
            <a:spLocks noChangeArrowheads="1"/>
          </p:cNvSpPr>
          <p:nvPr/>
        </p:nvSpPr>
        <p:spPr bwMode="auto">
          <a:xfrm>
            <a:off x="3983567" y="3068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77" name="AutoShape 13" descr="Meşe"/>
          <p:cNvSpPr>
            <a:spLocks noChangeArrowheads="1"/>
          </p:cNvSpPr>
          <p:nvPr/>
        </p:nvSpPr>
        <p:spPr bwMode="auto">
          <a:xfrm>
            <a:off x="4847167" y="3068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78" name="AutoShape 14" descr="Meşe"/>
          <p:cNvSpPr>
            <a:spLocks noChangeArrowheads="1"/>
          </p:cNvSpPr>
          <p:nvPr/>
        </p:nvSpPr>
        <p:spPr bwMode="auto">
          <a:xfrm>
            <a:off x="1871133" y="3500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79" name="AutoShape 15" descr="Meşe"/>
          <p:cNvSpPr>
            <a:spLocks noChangeArrowheads="1"/>
          </p:cNvSpPr>
          <p:nvPr/>
        </p:nvSpPr>
        <p:spPr bwMode="auto">
          <a:xfrm>
            <a:off x="2734733" y="3500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80" name="AutoShape 16" descr="Meşe"/>
          <p:cNvSpPr>
            <a:spLocks noChangeArrowheads="1"/>
          </p:cNvSpPr>
          <p:nvPr/>
        </p:nvSpPr>
        <p:spPr bwMode="auto">
          <a:xfrm>
            <a:off x="3598333" y="3500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81" name="AutoShape 17" descr="Meşe"/>
          <p:cNvSpPr>
            <a:spLocks noChangeArrowheads="1"/>
          </p:cNvSpPr>
          <p:nvPr/>
        </p:nvSpPr>
        <p:spPr bwMode="auto">
          <a:xfrm>
            <a:off x="4461933" y="3500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82" name="AutoShape 18" descr="Meşe"/>
          <p:cNvSpPr>
            <a:spLocks noChangeArrowheads="1"/>
          </p:cNvSpPr>
          <p:nvPr/>
        </p:nvSpPr>
        <p:spPr bwMode="auto">
          <a:xfrm>
            <a:off x="5327651" y="3500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83" name="AutoShape 19" descr="Meşe"/>
          <p:cNvSpPr>
            <a:spLocks noChangeArrowheads="1"/>
          </p:cNvSpPr>
          <p:nvPr/>
        </p:nvSpPr>
        <p:spPr bwMode="auto">
          <a:xfrm>
            <a:off x="1485900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84" name="AutoShape 20" descr="Meşe"/>
          <p:cNvSpPr>
            <a:spLocks noChangeArrowheads="1"/>
          </p:cNvSpPr>
          <p:nvPr/>
        </p:nvSpPr>
        <p:spPr bwMode="auto">
          <a:xfrm>
            <a:off x="2349500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85" name="AutoShape 21" descr="Meşe"/>
          <p:cNvSpPr>
            <a:spLocks noChangeArrowheads="1"/>
          </p:cNvSpPr>
          <p:nvPr/>
        </p:nvSpPr>
        <p:spPr bwMode="auto">
          <a:xfrm>
            <a:off x="3213100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86" name="AutoShape 22" descr="Meşe"/>
          <p:cNvSpPr>
            <a:spLocks noChangeArrowheads="1"/>
          </p:cNvSpPr>
          <p:nvPr/>
        </p:nvSpPr>
        <p:spPr bwMode="auto">
          <a:xfrm>
            <a:off x="4076700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87" name="AutoShape 23" descr="Meşe"/>
          <p:cNvSpPr>
            <a:spLocks noChangeArrowheads="1"/>
          </p:cNvSpPr>
          <p:nvPr/>
        </p:nvSpPr>
        <p:spPr bwMode="auto">
          <a:xfrm>
            <a:off x="4942417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88" name="AutoShape 24" descr="Meşe"/>
          <p:cNvSpPr>
            <a:spLocks noChangeArrowheads="1"/>
          </p:cNvSpPr>
          <p:nvPr/>
        </p:nvSpPr>
        <p:spPr bwMode="auto">
          <a:xfrm>
            <a:off x="1198033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89" name="AutoShape 25" descr="Meşe"/>
          <p:cNvSpPr>
            <a:spLocks noChangeArrowheads="1"/>
          </p:cNvSpPr>
          <p:nvPr/>
        </p:nvSpPr>
        <p:spPr bwMode="auto">
          <a:xfrm>
            <a:off x="2061633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90" name="AutoShape 26" descr="Meşe"/>
          <p:cNvSpPr>
            <a:spLocks noChangeArrowheads="1"/>
          </p:cNvSpPr>
          <p:nvPr/>
        </p:nvSpPr>
        <p:spPr bwMode="auto">
          <a:xfrm>
            <a:off x="2925233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91" name="AutoShape 27" descr="Meşe"/>
          <p:cNvSpPr>
            <a:spLocks noChangeArrowheads="1"/>
          </p:cNvSpPr>
          <p:nvPr/>
        </p:nvSpPr>
        <p:spPr bwMode="auto">
          <a:xfrm>
            <a:off x="3788833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92" name="AutoShape 28" descr="Meşe"/>
          <p:cNvSpPr>
            <a:spLocks noChangeArrowheads="1"/>
          </p:cNvSpPr>
          <p:nvPr/>
        </p:nvSpPr>
        <p:spPr bwMode="auto">
          <a:xfrm>
            <a:off x="4559300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93" name="AutoShape 29" descr="Meşe"/>
          <p:cNvSpPr>
            <a:spLocks noChangeArrowheads="1"/>
          </p:cNvSpPr>
          <p:nvPr/>
        </p:nvSpPr>
        <p:spPr bwMode="auto">
          <a:xfrm>
            <a:off x="814917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94" name="AutoShape 30" descr="Meşe"/>
          <p:cNvSpPr>
            <a:spLocks noChangeArrowheads="1"/>
          </p:cNvSpPr>
          <p:nvPr/>
        </p:nvSpPr>
        <p:spPr bwMode="auto">
          <a:xfrm>
            <a:off x="1678517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95" name="AutoShape 31" descr="Meşe"/>
          <p:cNvSpPr>
            <a:spLocks noChangeArrowheads="1"/>
          </p:cNvSpPr>
          <p:nvPr/>
        </p:nvSpPr>
        <p:spPr bwMode="auto">
          <a:xfrm>
            <a:off x="2542117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96" name="AutoShape 32" descr="Meşe"/>
          <p:cNvSpPr>
            <a:spLocks noChangeArrowheads="1"/>
          </p:cNvSpPr>
          <p:nvPr/>
        </p:nvSpPr>
        <p:spPr bwMode="auto">
          <a:xfrm>
            <a:off x="3405717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97" name="AutoShape 33" descr="Meşe"/>
          <p:cNvSpPr>
            <a:spLocks noChangeArrowheads="1"/>
          </p:cNvSpPr>
          <p:nvPr/>
        </p:nvSpPr>
        <p:spPr bwMode="auto">
          <a:xfrm>
            <a:off x="4271433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98" name="AutoShape 34" descr="Meşe"/>
          <p:cNvSpPr>
            <a:spLocks noChangeArrowheads="1"/>
          </p:cNvSpPr>
          <p:nvPr/>
        </p:nvSpPr>
        <p:spPr bwMode="auto">
          <a:xfrm>
            <a:off x="429684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299" name="AutoShape 35" descr="Meşe"/>
          <p:cNvSpPr>
            <a:spLocks noChangeArrowheads="1"/>
          </p:cNvSpPr>
          <p:nvPr/>
        </p:nvSpPr>
        <p:spPr bwMode="auto">
          <a:xfrm>
            <a:off x="1293284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00" name="AutoShape 36" descr="Meşe"/>
          <p:cNvSpPr>
            <a:spLocks noChangeArrowheads="1"/>
          </p:cNvSpPr>
          <p:nvPr/>
        </p:nvSpPr>
        <p:spPr bwMode="auto">
          <a:xfrm>
            <a:off x="2156884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01" name="AutoShape 37" descr="Meşe"/>
          <p:cNvSpPr>
            <a:spLocks noChangeArrowheads="1"/>
          </p:cNvSpPr>
          <p:nvPr/>
        </p:nvSpPr>
        <p:spPr bwMode="auto">
          <a:xfrm>
            <a:off x="3020484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02" name="AutoShape 38" descr="Meşe"/>
          <p:cNvSpPr>
            <a:spLocks noChangeArrowheads="1"/>
          </p:cNvSpPr>
          <p:nvPr/>
        </p:nvSpPr>
        <p:spPr bwMode="auto">
          <a:xfrm>
            <a:off x="3790951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03" name="AutoShape 39" descr="Meşe"/>
          <p:cNvSpPr>
            <a:spLocks noChangeArrowheads="1"/>
          </p:cNvSpPr>
          <p:nvPr/>
        </p:nvSpPr>
        <p:spPr bwMode="auto">
          <a:xfrm>
            <a:off x="46567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04" name="AutoShape 40" descr="Meşe"/>
          <p:cNvSpPr>
            <a:spLocks noChangeArrowheads="1"/>
          </p:cNvSpPr>
          <p:nvPr/>
        </p:nvSpPr>
        <p:spPr bwMode="auto">
          <a:xfrm>
            <a:off x="910167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05" name="AutoShape 41" descr="Meşe"/>
          <p:cNvSpPr>
            <a:spLocks noChangeArrowheads="1"/>
          </p:cNvSpPr>
          <p:nvPr/>
        </p:nvSpPr>
        <p:spPr bwMode="auto">
          <a:xfrm>
            <a:off x="1773767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06" name="AutoShape 42" descr="Meşe"/>
          <p:cNvSpPr>
            <a:spLocks noChangeArrowheads="1"/>
          </p:cNvSpPr>
          <p:nvPr/>
        </p:nvSpPr>
        <p:spPr bwMode="auto">
          <a:xfrm>
            <a:off x="2637367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07" name="AutoShape 43" descr="Meşe"/>
          <p:cNvSpPr>
            <a:spLocks noChangeArrowheads="1"/>
          </p:cNvSpPr>
          <p:nvPr/>
        </p:nvSpPr>
        <p:spPr bwMode="auto">
          <a:xfrm>
            <a:off x="3503084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08" name="AutoShape 44" descr="Meşe"/>
          <p:cNvSpPr>
            <a:spLocks noChangeArrowheads="1"/>
          </p:cNvSpPr>
          <p:nvPr/>
        </p:nvSpPr>
        <p:spPr bwMode="auto">
          <a:xfrm>
            <a:off x="5806017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09" name="AutoShape 45" descr="Meşe"/>
          <p:cNvSpPr>
            <a:spLocks noChangeArrowheads="1"/>
          </p:cNvSpPr>
          <p:nvPr/>
        </p:nvSpPr>
        <p:spPr bwMode="auto">
          <a:xfrm>
            <a:off x="5425017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10" name="AutoShape 46" descr="Meşe"/>
          <p:cNvSpPr>
            <a:spLocks noChangeArrowheads="1"/>
          </p:cNvSpPr>
          <p:nvPr/>
        </p:nvSpPr>
        <p:spPr bwMode="auto">
          <a:xfrm>
            <a:off x="6288617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11" name="AutoShape 47" descr="Meşe"/>
          <p:cNvSpPr>
            <a:spLocks noChangeArrowheads="1"/>
          </p:cNvSpPr>
          <p:nvPr/>
        </p:nvSpPr>
        <p:spPr bwMode="auto">
          <a:xfrm>
            <a:off x="5135033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12" name="AutoShape 48" descr="Meşe"/>
          <p:cNvSpPr>
            <a:spLocks noChangeArrowheads="1"/>
          </p:cNvSpPr>
          <p:nvPr/>
        </p:nvSpPr>
        <p:spPr bwMode="auto">
          <a:xfrm>
            <a:off x="5998633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13" name="AutoShape 49" descr="Meşe"/>
          <p:cNvSpPr>
            <a:spLocks noChangeArrowheads="1"/>
          </p:cNvSpPr>
          <p:nvPr/>
        </p:nvSpPr>
        <p:spPr bwMode="auto">
          <a:xfrm>
            <a:off x="6862233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14" name="AutoShape 50" descr="Meşe"/>
          <p:cNvSpPr>
            <a:spLocks noChangeArrowheads="1"/>
          </p:cNvSpPr>
          <p:nvPr/>
        </p:nvSpPr>
        <p:spPr bwMode="auto">
          <a:xfrm>
            <a:off x="4656667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15" name="AutoShape 51" descr="Meşe"/>
          <p:cNvSpPr>
            <a:spLocks noChangeArrowheads="1"/>
          </p:cNvSpPr>
          <p:nvPr/>
        </p:nvSpPr>
        <p:spPr bwMode="auto">
          <a:xfrm>
            <a:off x="5520267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16" name="AutoShape 52" descr="Meşe"/>
          <p:cNvSpPr>
            <a:spLocks noChangeArrowheads="1"/>
          </p:cNvSpPr>
          <p:nvPr/>
        </p:nvSpPr>
        <p:spPr bwMode="auto">
          <a:xfrm>
            <a:off x="6383867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17" name="AutoShape 53" descr="Meşe"/>
          <p:cNvSpPr>
            <a:spLocks noChangeArrowheads="1"/>
          </p:cNvSpPr>
          <p:nvPr/>
        </p:nvSpPr>
        <p:spPr bwMode="auto">
          <a:xfrm>
            <a:off x="7247467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18" name="AutoShape 54" descr="Meşe"/>
          <p:cNvSpPr>
            <a:spLocks noChangeArrowheads="1"/>
          </p:cNvSpPr>
          <p:nvPr/>
        </p:nvSpPr>
        <p:spPr bwMode="auto">
          <a:xfrm>
            <a:off x="4366684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19" name="AutoShape 55" descr="Meşe"/>
          <p:cNvSpPr>
            <a:spLocks noChangeArrowheads="1"/>
          </p:cNvSpPr>
          <p:nvPr/>
        </p:nvSpPr>
        <p:spPr bwMode="auto">
          <a:xfrm>
            <a:off x="5230284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20" name="AutoShape 56" descr="Meşe"/>
          <p:cNvSpPr>
            <a:spLocks noChangeArrowheads="1"/>
          </p:cNvSpPr>
          <p:nvPr/>
        </p:nvSpPr>
        <p:spPr bwMode="auto">
          <a:xfrm>
            <a:off x="6093884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21" name="AutoShape 57" descr="Meşe"/>
          <p:cNvSpPr>
            <a:spLocks noChangeArrowheads="1"/>
          </p:cNvSpPr>
          <p:nvPr/>
        </p:nvSpPr>
        <p:spPr bwMode="auto">
          <a:xfrm>
            <a:off x="6957484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22" name="AutoShape 58" descr="Meşe"/>
          <p:cNvSpPr>
            <a:spLocks noChangeArrowheads="1"/>
          </p:cNvSpPr>
          <p:nvPr/>
        </p:nvSpPr>
        <p:spPr bwMode="auto">
          <a:xfrm>
            <a:off x="7823200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2</a:t>
            </a:r>
          </a:p>
        </p:txBody>
      </p:sp>
      <p:sp>
        <p:nvSpPr>
          <p:cNvPr id="11323" name="Line 59"/>
          <p:cNvSpPr>
            <a:spLocks noChangeShapeType="1"/>
          </p:cNvSpPr>
          <p:nvPr/>
        </p:nvSpPr>
        <p:spPr bwMode="auto">
          <a:xfrm>
            <a:off x="5422901" y="2922588"/>
            <a:ext cx="37465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324" name="AutoShape 60" descr="Meşe"/>
          <p:cNvSpPr>
            <a:spLocks noChangeArrowheads="1"/>
          </p:cNvSpPr>
          <p:nvPr/>
        </p:nvSpPr>
        <p:spPr bwMode="auto">
          <a:xfrm>
            <a:off x="9169400" y="2201864"/>
            <a:ext cx="2880784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2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2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4</a:t>
            </a:r>
          </a:p>
        </p:txBody>
      </p:sp>
      <p:sp>
        <p:nvSpPr>
          <p:cNvPr id="11325" name="Line 61"/>
          <p:cNvSpPr>
            <a:spLocks noChangeShapeType="1"/>
          </p:cNvSpPr>
          <p:nvPr/>
        </p:nvSpPr>
        <p:spPr bwMode="auto">
          <a:xfrm>
            <a:off x="4656667" y="1985963"/>
            <a:ext cx="451273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326" name="AutoShape 62" descr="Meşe"/>
          <p:cNvSpPr>
            <a:spLocks noChangeArrowheads="1"/>
          </p:cNvSpPr>
          <p:nvPr/>
        </p:nvSpPr>
        <p:spPr bwMode="auto">
          <a:xfrm>
            <a:off x="9169400" y="2633664"/>
            <a:ext cx="2880784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3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2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6</a:t>
            </a:r>
          </a:p>
        </p:txBody>
      </p:sp>
      <p:sp>
        <p:nvSpPr>
          <p:cNvPr id="11327" name="Line 63"/>
          <p:cNvSpPr>
            <a:spLocks noChangeShapeType="1"/>
          </p:cNvSpPr>
          <p:nvPr/>
        </p:nvSpPr>
        <p:spPr bwMode="auto">
          <a:xfrm>
            <a:off x="5810251" y="3282950"/>
            <a:ext cx="3359149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328" name="AutoShape 64" descr="Meşe"/>
          <p:cNvSpPr>
            <a:spLocks noChangeArrowheads="1"/>
          </p:cNvSpPr>
          <p:nvPr/>
        </p:nvSpPr>
        <p:spPr bwMode="auto">
          <a:xfrm>
            <a:off x="9169400" y="3067050"/>
            <a:ext cx="2880784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4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2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11329" name="Line 65"/>
          <p:cNvSpPr>
            <a:spLocks noChangeShapeType="1"/>
          </p:cNvSpPr>
          <p:nvPr/>
        </p:nvSpPr>
        <p:spPr bwMode="auto">
          <a:xfrm>
            <a:off x="6288618" y="3714750"/>
            <a:ext cx="288078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330" name="AutoShape 66" descr="Meşe"/>
          <p:cNvSpPr>
            <a:spLocks noChangeArrowheads="1"/>
          </p:cNvSpPr>
          <p:nvPr/>
        </p:nvSpPr>
        <p:spPr bwMode="auto">
          <a:xfrm>
            <a:off x="9169400" y="3498850"/>
            <a:ext cx="2880784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5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2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10</a:t>
            </a:r>
          </a:p>
        </p:txBody>
      </p:sp>
      <p:sp>
        <p:nvSpPr>
          <p:cNvPr id="11331" name="Line 67"/>
          <p:cNvSpPr>
            <a:spLocks noChangeShapeType="1"/>
          </p:cNvSpPr>
          <p:nvPr/>
        </p:nvSpPr>
        <p:spPr bwMode="auto">
          <a:xfrm>
            <a:off x="6866467" y="4146550"/>
            <a:ext cx="230293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332" name="AutoShape 68" descr="Meşe"/>
          <p:cNvSpPr>
            <a:spLocks noChangeArrowheads="1"/>
          </p:cNvSpPr>
          <p:nvPr/>
        </p:nvSpPr>
        <p:spPr bwMode="auto">
          <a:xfrm>
            <a:off x="9169400" y="3930650"/>
            <a:ext cx="2880784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6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2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12</a:t>
            </a:r>
          </a:p>
        </p:txBody>
      </p:sp>
      <p:sp>
        <p:nvSpPr>
          <p:cNvPr id="11333" name="Line 69"/>
          <p:cNvSpPr>
            <a:spLocks noChangeShapeType="1"/>
          </p:cNvSpPr>
          <p:nvPr/>
        </p:nvSpPr>
        <p:spPr bwMode="auto">
          <a:xfrm>
            <a:off x="7344834" y="4651375"/>
            <a:ext cx="182456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334" name="AutoShape 70" descr="Meşe"/>
          <p:cNvSpPr>
            <a:spLocks noChangeArrowheads="1"/>
          </p:cNvSpPr>
          <p:nvPr/>
        </p:nvSpPr>
        <p:spPr bwMode="auto">
          <a:xfrm>
            <a:off x="9169400" y="4362450"/>
            <a:ext cx="2880784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7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2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 </a:t>
            </a:r>
            <a:r>
              <a:rPr lang="tr-TR" altLang="tr-TR" sz="2800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11335" name="Line 71"/>
          <p:cNvSpPr>
            <a:spLocks noChangeShapeType="1"/>
          </p:cNvSpPr>
          <p:nvPr/>
        </p:nvSpPr>
        <p:spPr bwMode="auto">
          <a:xfrm>
            <a:off x="7823200" y="5083175"/>
            <a:ext cx="13462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336" name="AutoShape 72" descr="Meşe"/>
          <p:cNvSpPr>
            <a:spLocks noChangeArrowheads="1"/>
          </p:cNvSpPr>
          <p:nvPr/>
        </p:nvSpPr>
        <p:spPr bwMode="auto">
          <a:xfrm>
            <a:off x="9169400" y="4794250"/>
            <a:ext cx="2880784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8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 </a:t>
            </a:r>
            <a:r>
              <a:rPr lang="tr-TR" altLang="tr-TR" sz="2800"/>
              <a:t>2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16</a:t>
            </a:r>
          </a:p>
        </p:txBody>
      </p:sp>
      <p:sp>
        <p:nvSpPr>
          <p:cNvPr id="11337" name="Line 73"/>
          <p:cNvSpPr>
            <a:spLocks noChangeShapeType="1"/>
          </p:cNvSpPr>
          <p:nvPr/>
        </p:nvSpPr>
        <p:spPr bwMode="auto">
          <a:xfrm>
            <a:off x="8208434" y="5370513"/>
            <a:ext cx="96096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338" name="AutoShape 74" descr="Meşe"/>
          <p:cNvSpPr>
            <a:spLocks noChangeArrowheads="1"/>
          </p:cNvSpPr>
          <p:nvPr/>
        </p:nvSpPr>
        <p:spPr bwMode="auto">
          <a:xfrm>
            <a:off x="9171517" y="5226050"/>
            <a:ext cx="2878667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9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2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18</a:t>
            </a:r>
          </a:p>
        </p:txBody>
      </p:sp>
      <p:sp>
        <p:nvSpPr>
          <p:cNvPr id="11339" name="Line 75"/>
          <p:cNvSpPr>
            <a:spLocks noChangeShapeType="1"/>
          </p:cNvSpPr>
          <p:nvPr/>
        </p:nvSpPr>
        <p:spPr bwMode="auto">
          <a:xfrm>
            <a:off x="8784168" y="5875338"/>
            <a:ext cx="38523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340" name="AutoShape 76" descr="Meşe"/>
          <p:cNvSpPr>
            <a:spLocks noChangeArrowheads="1"/>
          </p:cNvSpPr>
          <p:nvPr/>
        </p:nvSpPr>
        <p:spPr bwMode="auto">
          <a:xfrm>
            <a:off x="9169400" y="5659439"/>
            <a:ext cx="2880784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10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2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11341" name="AutoShape 77"/>
          <p:cNvSpPr>
            <a:spLocks noChangeArrowheads="1"/>
          </p:cNvSpPr>
          <p:nvPr/>
        </p:nvSpPr>
        <p:spPr bwMode="auto">
          <a:xfrm>
            <a:off x="9457267" y="6092825"/>
            <a:ext cx="1344084" cy="287338"/>
          </a:xfrm>
          <a:prstGeom prst="curvedUpArrow">
            <a:avLst>
              <a:gd name="adj1" fmla="val 32046"/>
              <a:gd name="adj2" fmla="val 102211"/>
              <a:gd name="adj3" fmla="val 187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  <p:sp>
        <p:nvSpPr>
          <p:cNvPr id="11343" name="AutoShape 79"/>
          <p:cNvSpPr>
            <a:spLocks noChangeArrowheads="1"/>
          </p:cNvSpPr>
          <p:nvPr/>
        </p:nvSpPr>
        <p:spPr bwMode="auto">
          <a:xfrm rot="10487397">
            <a:off x="9459384" y="1333501"/>
            <a:ext cx="1151467" cy="358775"/>
          </a:xfrm>
          <a:prstGeom prst="curvedUpArrow">
            <a:avLst>
              <a:gd name="adj1" fmla="val 23803"/>
              <a:gd name="adj2" fmla="val 962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  <p:sp>
        <p:nvSpPr>
          <p:cNvPr id="11344" name="Rectangle 80"/>
          <p:cNvSpPr>
            <a:spLocks noChangeArrowheads="1"/>
          </p:cNvSpPr>
          <p:nvPr/>
        </p:nvSpPr>
        <p:spPr bwMode="auto">
          <a:xfrm>
            <a:off x="9457267" y="1052513"/>
            <a:ext cx="1439333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11345" name="Rectangle 81"/>
          <p:cNvSpPr>
            <a:spLocks noChangeArrowheads="1"/>
          </p:cNvSpPr>
          <p:nvPr/>
        </p:nvSpPr>
        <p:spPr bwMode="auto">
          <a:xfrm>
            <a:off x="10703984" y="1557338"/>
            <a:ext cx="12954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1346" name="Rectangle 82"/>
          <p:cNvSpPr>
            <a:spLocks noChangeArrowheads="1"/>
          </p:cNvSpPr>
          <p:nvPr/>
        </p:nvSpPr>
        <p:spPr bwMode="auto">
          <a:xfrm>
            <a:off x="10703984" y="6092825"/>
            <a:ext cx="12954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1348" name="WordArt 84"/>
          <p:cNvSpPr>
            <a:spLocks noChangeArrowheads="1" noChangeShapeType="1" noTextEdit="1"/>
          </p:cNvSpPr>
          <p:nvPr/>
        </p:nvSpPr>
        <p:spPr bwMode="auto">
          <a:xfrm>
            <a:off x="2929467" y="333375"/>
            <a:ext cx="5604933" cy="82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Black"/>
              </a:rPr>
              <a:t>2 ile Çarpalım</a:t>
            </a:r>
          </a:p>
        </p:txBody>
      </p:sp>
      <p:sp>
        <p:nvSpPr>
          <p:cNvPr id="87" name="Rectangle 78"/>
          <p:cNvSpPr>
            <a:spLocks noChangeArrowheads="1"/>
          </p:cNvSpPr>
          <p:nvPr/>
        </p:nvSpPr>
        <p:spPr bwMode="auto">
          <a:xfrm>
            <a:off x="9264651" y="6527800"/>
            <a:ext cx="1439333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>
                <a:solidFill>
                  <a:srgbClr val="FF0000"/>
                </a:solidFill>
              </a:rPr>
              <a:t>KERE</a:t>
            </a:r>
          </a:p>
        </p:txBody>
      </p:sp>
      <p:pic>
        <p:nvPicPr>
          <p:cNvPr id="6228" name="Picture 8" descr="Resim yapan çocuk gifi | Yeni Slay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34" y="822326"/>
            <a:ext cx="2156884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205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1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1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1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11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1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10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1000"/>
                                        <p:tgtEl>
                                          <p:spTgt spid="1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1000"/>
                                        <p:tgtEl>
                                          <p:spTgt spid="1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10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10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10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10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1000"/>
                                        <p:tgtEl>
                                          <p:spTgt spid="11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1000"/>
                                        <p:tgtEl>
                                          <p:spTgt spid="1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1000"/>
                                        <p:tgtEl>
                                          <p:spTgt spid="1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10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10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10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10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10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1000"/>
                                        <p:tgtEl>
                                          <p:spTgt spid="11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1000"/>
                                        <p:tgtEl>
                                          <p:spTgt spid="11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 nodeType="clickPar">
                      <p:stCondLst>
                        <p:cond delay="indefinite"/>
                      </p:stCondLst>
                      <p:childTnLst>
                        <p:par>
                          <p:cTn id="2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1000"/>
                                        <p:tgtEl>
                                          <p:spTgt spid="1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 nodeType="clickPar">
                      <p:stCondLst>
                        <p:cond delay="indefinite"/>
                      </p:stCondLst>
                      <p:childTnLst>
                        <p:par>
                          <p:cTn id="2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1000"/>
                                        <p:tgtEl>
                                          <p:spTgt spid="1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10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10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10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10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10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1000"/>
                                        <p:tgtEl>
                                          <p:spTgt spid="1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1000"/>
                                        <p:tgtEl>
                                          <p:spTgt spid="11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1000"/>
                                        <p:tgtEl>
                                          <p:spTgt spid="11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 nodeType="clickPar">
                      <p:stCondLst>
                        <p:cond delay="indefinite"/>
                      </p:stCondLst>
                      <p:childTnLst>
                        <p:par>
                          <p:cTn id="2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9" dur="1000"/>
                                        <p:tgtEl>
                                          <p:spTgt spid="1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 nodeType="clickPar">
                      <p:stCondLst>
                        <p:cond delay="indefinite"/>
                      </p:stCondLst>
                      <p:childTnLst>
                        <p:par>
                          <p:cTn id="2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1000"/>
                                        <p:tgtEl>
                                          <p:spTgt spid="1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10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3" dur="100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10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1" dur="100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5" dur="1000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9" dur="1000"/>
                                        <p:tgtEl>
                                          <p:spTgt spid="1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3" dur="1000"/>
                                        <p:tgtEl>
                                          <p:spTgt spid="1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7" dur="1000"/>
                                        <p:tgtEl>
                                          <p:spTgt spid="1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1" dur="1000"/>
                                        <p:tgtEl>
                                          <p:spTgt spid="1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 nodeType="clickPar">
                      <p:stCondLst>
                        <p:cond delay="indefinite"/>
                      </p:stCondLst>
                      <p:childTnLst>
                        <p:par>
                          <p:cTn id="2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6" dur="1000"/>
                                        <p:tgtEl>
                                          <p:spTgt spid="1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 nodeType="clickPar">
                      <p:stCondLst>
                        <p:cond delay="indefinite"/>
                      </p:stCondLst>
                      <p:childTnLst>
                        <p:par>
                          <p:cTn id="2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1000"/>
                                        <p:tgtEl>
                                          <p:spTgt spid="1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 nodeType="clickPar">
                      <p:stCondLst>
                        <p:cond delay="indefinite"/>
                      </p:stCondLst>
                      <p:childTnLst>
                        <p:par>
                          <p:cTn id="3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00"/>
                                        <p:tgtEl>
                                          <p:spTgt spid="1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0" dur="1000"/>
                                        <p:tgtEl>
                                          <p:spTgt spid="1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4" dur="1000"/>
                                        <p:tgtEl>
                                          <p:spTgt spid="11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8" dur="1000"/>
                                        <p:tgtEl>
                                          <p:spTgt spid="11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1000"/>
                                        <p:tgtEl>
                                          <p:spTgt spid="11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6" dur="1000"/>
                                        <p:tgtEl>
                                          <p:spTgt spid="1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0" dur="1000"/>
                                        <p:tgtEl>
                                          <p:spTgt spid="1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4" dur="1000"/>
                                        <p:tgtEl>
                                          <p:spTgt spid="1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8" dur="1000"/>
                                        <p:tgtEl>
                                          <p:spTgt spid="1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2" dur="1000"/>
                                        <p:tgtEl>
                                          <p:spTgt spid="1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 nodeType="clickPar">
                      <p:stCondLst>
                        <p:cond delay="indefinite"/>
                      </p:stCondLst>
                      <p:childTnLst>
                        <p:par>
                          <p:cTn id="3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7" dur="1000"/>
                                        <p:tgtEl>
                                          <p:spTgt spid="1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 nodeType="clickPar">
                      <p:stCondLst>
                        <p:cond delay="indefinite"/>
                      </p:stCondLst>
                      <p:childTnLst>
                        <p:par>
                          <p:cTn id="3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1000"/>
                                        <p:tgtEl>
                                          <p:spTgt spid="11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 animBg="1"/>
      <p:bldP spid="11268" grpId="0" animBg="1"/>
      <p:bldP spid="11269" grpId="0" animBg="1"/>
      <p:bldP spid="11270" grpId="0" animBg="1"/>
      <p:bldP spid="11271" grpId="0" animBg="1"/>
      <p:bldP spid="11272" grpId="0" animBg="1"/>
      <p:bldP spid="11273" grpId="0" animBg="1"/>
      <p:bldP spid="11274" grpId="0" animBg="1"/>
      <p:bldP spid="11275" grpId="0" animBg="1"/>
      <p:bldP spid="11276" grpId="0" animBg="1"/>
      <p:bldP spid="11277" grpId="0" animBg="1"/>
      <p:bldP spid="11278" grpId="0" animBg="1"/>
      <p:bldP spid="11279" grpId="0" animBg="1"/>
      <p:bldP spid="11280" grpId="0" animBg="1"/>
      <p:bldP spid="11281" grpId="0" animBg="1"/>
      <p:bldP spid="11282" grpId="0" animBg="1"/>
      <p:bldP spid="11283" grpId="0" animBg="1"/>
      <p:bldP spid="11284" grpId="0" animBg="1"/>
      <p:bldP spid="11285" grpId="0" animBg="1"/>
      <p:bldP spid="11286" grpId="0" animBg="1"/>
      <p:bldP spid="11287" grpId="0" animBg="1"/>
      <p:bldP spid="11288" grpId="0" animBg="1"/>
      <p:bldP spid="11289" grpId="0" animBg="1"/>
      <p:bldP spid="11290" grpId="0" animBg="1"/>
      <p:bldP spid="11291" grpId="0" animBg="1"/>
      <p:bldP spid="11292" grpId="0" animBg="1"/>
      <p:bldP spid="11293" grpId="0" animBg="1"/>
      <p:bldP spid="11294" grpId="0" animBg="1"/>
      <p:bldP spid="11295" grpId="0" animBg="1"/>
      <p:bldP spid="11296" grpId="0" animBg="1"/>
      <p:bldP spid="11297" grpId="0" animBg="1"/>
      <p:bldP spid="11298" grpId="0" animBg="1"/>
      <p:bldP spid="11299" grpId="0" animBg="1"/>
      <p:bldP spid="11300" grpId="0" animBg="1"/>
      <p:bldP spid="11301" grpId="0" animBg="1"/>
      <p:bldP spid="11302" grpId="0" animBg="1"/>
      <p:bldP spid="11303" grpId="0" animBg="1"/>
      <p:bldP spid="11304" grpId="0" animBg="1"/>
      <p:bldP spid="11305" grpId="0" animBg="1"/>
      <p:bldP spid="11306" grpId="0" animBg="1"/>
      <p:bldP spid="11307" grpId="0" animBg="1"/>
      <p:bldP spid="11308" grpId="0" animBg="1"/>
      <p:bldP spid="11309" grpId="0" animBg="1"/>
      <p:bldP spid="11310" grpId="0" animBg="1"/>
      <p:bldP spid="11311" grpId="0" animBg="1"/>
      <p:bldP spid="11312" grpId="0" animBg="1"/>
      <p:bldP spid="11313" grpId="0" animBg="1"/>
      <p:bldP spid="11314" grpId="0" animBg="1"/>
      <p:bldP spid="11315" grpId="0" animBg="1"/>
      <p:bldP spid="11316" grpId="0" animBg="1"/>
      <p:bldP spid="11317" grpId="0" animBg="1"/>
      <p:bldP spid="11318" grpId="0" animBg="1"/>
      <p:bldP spid="11319" grpId="0" animBg="1"/>
      <p:bldP spid="11320" grpId="0" animBg="1"/>
      <p:bldP spid="11321" grpId="0" animBg="1"/>
      <p:bldP spid="11322" grpId="0" animBg="1"/>
      <p:bldP spid="11323" grpId="0" animBg="1"/>
      <p:bldP spid="11324" grpId="0" animBg="1"/>
      <p:bldP spid="11325" grpId="0" animBg="1"/>
      <p:bldP spid="11326" grpId="0" animBg="1"/>
      <p:bldP spid="11327" grpId="0" animBg="1"/>
      <p:bldP spid="11328" grpId="0" animBg="1"/>
      <p:bldP spid="11329" grpId="0" animBg="1"/>
      <p:bldP spid="11330" grpId="0" animBg="1"/>
      <p:bldP spid="11331" grpId="0" animBg="1"/>
      <p:bldP spid="11332" grpId="0" animBg="1"/>
      <p:bldP spid="11333" grpId="0" animBg="1"/>
      <p:bldP spid="11334" grpId="0" animBg="1"/>
      <p:bldP spid="11335" grpId="0" animBg="1"/>
      <p:bldP spid="11336" grpId="0" animBg="1"/>
      <p:bldP spid="11337" grpId="0" animBg="1"/>
      <p:bldP spid="11338" grpId="0" animBg="1"/>
      <p:bldP spid="11339" grpId="0" animBg="1"/>
      <p:bldP spid="11340" grpId="0" animBg="1"/>
      <p:bldP spid="11341" grpId="0" animBg="1"/>
      <p:bldP spid="11343" grpId="0" animBg="1"/>
      <p:bldP spid="11344" grpId="0" animBg="1"/>
      <p:bldP spid="11345" grpId="0" animBg="1"/>
      <p:bldP spid="11346" grpId="0" animBg="1"/>
      <p:bldP spid="11348" grpId="0" animBg="1"/>
      <p:bldP spid="8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 descr="Meşe"/>
          <p:cNvSpPr>
            <a:spLocks noChangeArrowheads="1"/>
          </p:cNvSpPr>
          <p:nvPr/>
        </p:nvSpPr>
        <p:spPr bwMode="auto">
          <a:xfrm>
            <a:off x="3695700" y="1773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291" name="Line 3"/>
          <p:cNvSpPr>
            <a:spLocks noChangeShapeType="1"/>
          </p:cNvSpPr>
          <p:nvPr/>
        </p:nvSpPr>
        <p:spPr bwMode="auto">
          <a:xfrm>
            <a:off x="5039784" y="2417763"/>
            <a:ext cx="4129616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292" name="AutoShape 4" descr="Meşe"/>
          <p:cNvSpPr>
            <a:spLocks noChangeArrowheads="1"/>
          </p:cNvSpPr>
          <p:nvPr/>
        </p:nvSpPr>
        <p:spPr bwMode="auto">
          <a:xfrm>
            <a:off x="9169400" y="1770064"/>
            <a:ext cx="2880784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1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3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3</a:t>
            </a:r>
          </a:p>
        </p:txBody>
      </p:sp>
      <p:sp>
        <p:nvSpPr>
          <p:cNvPr id="12293" name="AutoShape 5" descr="Meşe"/>
          <p:cNvSpPr>
            <a:spLocks noChangeArrowheads="1"/>
          </p:cNvSpPr>
          <p:nvPr/>
        </p:nvSpPr>
        <p:spPr bwMode="auto">
          <a:xfrm>
            <a:off x="3215217" y="2205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294" name="AutoShape 6" descr="Meşe"/>
          <p:cNvSpPr>
            <a:spLocks noChangeArrowheads="1"/>
          </p:cNvSpPr>
          <p:nvPr/>
        </p:nvSpPr>
        <p:spPr bwMode="auto">
          <a:xfrm>
            <a:off x="4078817" y="2205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295" name="AutoShape 7" descr="Meşe"/>
          <p:cNvSpPr>
            <a:spLocks noChangeArrowheads="1"/>
          </p:cNvSpPr>
          <p:nvPr/>
        </p:nvSpPr>
        <p:spPr bwMode="auto">
          <a:xfrm>
            <a:off x="2734733" y="2636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296" name="AutoShape 8" descr="Meşe"/>
          <p:cNvSpPr>
            <a:spLocks noChangeArrowheads="1"/>
          </p:cNvSpPr>
          <p:nvPr/>
        </p:nvSpPr>
        <p:spPr bwMode="auto">
          <a:xfrm>
            <a:off x="3598333" y="2636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297" name="AutoShape 9" descr="Meşe"/>
          <p:cNvSpPr>
            <a:spLocks noChangeArrowheads="1"/>
          </p:cNvSpPr>
          <p:nvPr/>
        </p:nvSpPr>
        <p:spPr bwMode="auto">
          <a:xfrm>
            <a:off x="4461933" y="2636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298" name="AutoShape 10" descr="Meşe"/>
          <p:cNvSpPr>
            <a:spLocks noChangeArrowheads="1"/>
          </p:cNvSpPr>
          <p:nvPr/>
        </p:nvSpPr>
        <p:spPr bwMode="auto">
          <a:xfrm>
            <a:off x="2254251" y="3068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299" name="AutoShape 11" descr="Meşe"/>
          <p:cNvSpPr>
            <a:spLocks noChangeArrowheads="1"/>
          </p:cNvSpPr>
          <p:nvPr/>
        </p:nvSpPr>
        <p:spPr bwMode="auto">
          <a:xfrm>
            <a:off x="3117851" y="3068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00" name="AutoShape 12" descr="Meşe"/>
          <p:cNvSpPr>
            <a:spLocks noChangeArrowheads="1"/>
          </p:cNvSpPr>
          <p:nvPr/>
        </p:nvSpPr>
        <p:spPr bwMode="auto">
          <a:xfrm>
            <a:off x="3983567" y="3068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01" name="AutoShape 13" descr="Meşe"/>
          <p:cNvSpPr>
            <a:spLocks noChangeArrowheads="1"/>
          </p:cNvSpPr>
          <p:nvPr/>
        </p:nvSpPr>
        <p:spPr bwMode="auto">
          <a:xfrm>
            <a:off x="4847167" y="3068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02" name="AutoShape 14" descr="Meşe"/>
          <p:cNvSpPr>
            <a:spLocks noChangeArrowheads="1"/>
          </p:cNvSpPr>
          <p:nvPr/>
        </p:nvSpPr>
        <p:spPr bwMode="auto">
          <a:xfrm>
            <a:off x="1871133" y="3500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03" name="AutoShape 15" descr="Meşe"/>
          <p:cNvSpPr>
            <a:spLocks noChangeArrowheads="1"/>
          </p:cNvSpPr>
          <p:nvPr/>
        </p:nvSpPr>
        <p:spPr bwMode="auto">
          <a:xfrm>
            <a:off x="2734733" y="3500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04" name="AutoShape 16" descr="Meşe"/>
          <p:cNvSpPr>
            <a:spLocks noChangeArrowheads="1"/>
          </p:cNvSpPr>
          <p:nvPr/>
        </p:nvSpPr>
        <p:spPr bwMode="auto">
          <a:xfrm>
            <a:off x="3598333" y="3500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05" name="AutoShape 17" descr="Meşe"/>
          <p:cNvSpPr>
            <a:spLocks noChangeArrowheads="1"/>
          </p:cNvSpPr>
          <p:nvPr/>
        </p:nvSpPr>
        <p:spPr bwMode="auto">
          <a:xfrm>
            <a:off x="4461933" y="3500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06" name="AutoShape 18" descr="Meşe"/>
          <p:cNvSpPr>
            <a:spLocks noChangeArrowheads="1"/>
          </p:cNvSpPr>
          <p:nvPr/>
        </p:nvSpPr>
        <p:spPr bwMode="auto">
          <a:xfrm>
            <a:off x="5327651" y="3500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07" name="AutoShape 19" descr="Meşe"/>
          <p:cNvSpPr>
            <a:spLocks noChangeArrowheads="1"/>
          </p:cNvSpPr>
          <p:nvPr/>
        </p:nvSpPr>
        <p:spPr bwMode="auto">
          <a:xfrm>
            <a:off x="1485900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08" name="AutoShape 20" descr="Meşe"/>
          <p:cNvSpPr>
            <a:spLocks noChangeArrowheads="1"/>
          </p:cNvSpPr>
          <p:nvPr/>
        </p:nvSpPr>
        <p:spPr bwMode="auto">
          <a:xfrm>
            <a:off x="2349500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09" name="AutoShape 21" descr="Meşe"/>
          <p:cNvSpPr>
            <a:spLocks noChangeArrowheads="1"/>
          </p:cNvSpPr>
          <p:nvPr/>
        </p:nvSpPr>
        <p:spPr bwMode="auto">
          <a:xfrm>
            <a:off x="3213100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10" name="AutoShape 22" descr="Meşe"/>
          <p:cNvSpPr>
            <a:spLocks noChangeArrowheads="1"/>
          </p:cNvSpPr>
          <p:nvPr/>
        </p:nvSpPr>
        <p:spPr bwMode="auto">
          <a:xfrm>
            <a:off x="4076700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11" name="AutoShape 23" descr="Meşe"/>
          <p:cNvSpPr>
            <a:spLocks noChangeArrowheads="1"/>
          </p:cNvSpPr>
          <p:nvPr/>
        </p:nvSpPr>
        <p:spPr bwMode="auto">
          <a:xfrm>
            <a:off x="4942417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12" name="AutoShape 24" descr="Meşe"/>
          <p:cNvSpPr>
            <a:spLocks noChangeArrowheads="1"/>
          </p:cNvSpPr>
          <p:nvPr/>
        </p:nvSpPr>
        <p:spPr bwMode="auto">
          <a:xfrm>
            <a:off x="1198033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13" name="AutoShape 25" descr="Meşe"/>
          <p:cNvSpPr>
            <a:spLocks noChangeArrowheads="1"/>
          </p:cNvSpPr>
          <p:nvPr/>
        </p:nvSpPr>
        <p:spPr bwMode="auto">
          <a:xfrm>
            <a:off x="2061633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14" name="AutoShape 26" descr="Meşe"/>
          <p:cNvSpPr>
            <a:spLocks noChangeArrowheads="1"/>
          </p:cNvSpPr>
          <p:nvPr/>
        </p:nvSpPr>
        <p:spPr bwMode="auto">
          <a:xfrm>
            <a:off x="2925233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15" name="AutoShape 27" descr="Meşe"/>
          <p:cNvSpPr>
            <a:spLocks noChangeArrowheads="1"/>
          </p:cNvSpPr>
          <p:nvPr/>
        </p:nvSpPr>
        <p:spPr bwMode="auto">
          <a:xfrm>
            <a:off x="3788833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16" name="AutoShape 28" descr="Meşe"/>
          <p:cNvSpPr>
            <a:spLocks noChangeArrowheads="1"/>
          </p:cNvSpPr>
          <p:nvPr/>
        </p:nvSpPr>
        <p:spPr bwMode="auto">
          <a:xfrm>
            <a:off x="4559300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17" name="AutoShape 29" descr="Meşe"/>
          <p:cNvSpPr>
            <a:spLocks noChangeArrowheads="1"/>
          </p:cNvSpPr>
          <p:nvPr/>
        </p:nvSpPr>
        <p:spPr bwMode="auto">
          <a:xfrm>
            <a:off x="814917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18" name="AutoShape 30" descr="Meşe"/>
          <p:cNvSpPr>
            <a:spLocks noChangeArrowheads="1"/>
          </p:cNvSpPr>
          <p:nvPr/>
        </p:nvSpPr>
        <p:spPr bwMode="auto">
          <a:xfrm>
            <a:off x="1678517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19" name="AutoShape 31" descr="Meşe"/>
          <p:cNvSpPr>
            <a:spLocks noChangeArrowheads="1"/>
          </p:cNvSpPr>
          <p:nvPr/>
        </p:nvSpPr>
        <p:spPr bwMode="auto">
          <a:xfrm>
            <a:off x="2542117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20" name="AutoShape 32" descr="Meşe"/>
          <p:cNvSpPr>
            <a:spLocks noChangeArrowheads="1"/>
          </p:cNvSpPr>
          <p:nvPr/>
        </p:nvSpPr>
        <p:spPr bwMode="auto">
          <a:xfrm>
            <a:off x="3405717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21" name="AutoShape 33" descr="Meşe"/>
          <p:cNvSpPr>
            <a:spLocks noChangeArrowheads="1"/>
          </p:cNvSpPr>
          <p:nvPr/>
        </p:nvSpPr>
        <p:spPr bwMode="auto">
          <a:xfrm>
            <a:off x="4271433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22" name="AutoShape 34" descr="Meşe"/>
          <p:cNvSpPr>
            <a:spLocks noChangeArrowheads="1"/>
          </p:cNvSpPr>
          <p:nvPr/>
        </p:nvSpPr>
        <p:spPr bwMode="auto">
          <a:xfrm>
            <a:off x="429684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23" name="AutoShape 35" descr="Meşe"/>
          <p:cNvSpPr>
            <a:spLocks noChangeArrowheads="1"/>
          </p:cNvSpPr>
          <p:nvPr/>
        </p:nvSpPr>
        <p:spPr bwMode="auto">
          <a:xfrm>
            <a:off x="1293284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24" name="AutoShape 36" descr="Meşe"/>
          <p:cNvSpPr>
            <a:spLocks noChangeArrowheads="1"/>
          </p:cNvSpPr>
          <p:nvPr/>
        </p:nvSpPr>
        <p:spPr bwMode="auto">
          <a:xfrm>
            <a:off x="2156884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25" name="AutoShape 37" descr="Meşe"/>
          <p:cNvSpPr>
            <a:spLocks noChangeArrowheads="1"/>
          </p:cNvSpPr>
          <p:nvPr/>
        </p:nvSpPr>
        <p:spPr bwMode="auto">
          <a:xfrm>
            <a:off x="3020484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26" name="AutoShape 38" descr="Meşe"/>
          <p:cNvSpPr>
            <a:spLocks noChangeArrowheads="1"/>
          </p:cNvSpPr>
          <p:nvPr/>
        </p:nvSpPr>
        <p:spPr bwMode="auto">
          <a:xfrm>
            <a:off x="3790951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27" name="AutoShape 39" descr="Meşe"/>
          <p:cNvSpPr>
            <a:spLocks noChangeArrowheads="1"/>
          </p:cNvSpPr>
          <p:nvPr/>
        </p:nvSpPr>
        <p:spPr bwMode="auto">
          <a:xfrm>
            <a:off x="46567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28" name="AutoShape 40" descr="Meşe"/>
          <p:cNvSpPr>
            <a:spLocks noChangeArrowheads="1"/>
          </p:cNvSpPr>
          <p:nvPr/>
        </p:nvSpPr>
        <p:spPr bwMode="auto">
          <a:xfrm>
            <a:off x="910167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29" name="AutoShape 41" descr="Meşe"/>
          <p:cNvSpPr>
            <a:spLocks noChangeArrowheads="1"/>
          </p:cNvSpPr>
          <p:nvPr/>
        </p:nvSpPr>
        <p:spPr bwMode="auto">
          <a:xfrm>
            <a:off x="1773767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30" name="AutoShape 42" descr="Meşe"/>
          <p:cNvSpPr>
            <a:spLocks noChangeArrowheads="1"/>
          </p:cNvSpPr>
          <p:nvPr/>
        </p:nvSpPr>
        <p:spPr bwMode="auto">
          <a:xfrm>
            <a:off x="2637367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31" name="AutoShape 43" descr="Meşe"/>
          <p:cNvSpPr>
            <a:spLocks noChangeArrowheads="1"/>
          </p:cNvSpPr>
          <p:nvPr/>
        </p:nvSpPr>
        <p:spPr bwMode="auto">
          <a:xfrm>
            <a:off x="3503084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32" name="AutoShape 44" descr="Meşe"/>
          <p:cNvSpPr>
            <a:spLocks noChangeArrowheads="1"/>
          </p:cNvSpPr>
          <p:nvPr/>
        </p:nvSpPr>
        <p:spPr bwMode="auto">
          <a:xfrm>
            <a:off x="5806017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33" name="AutoShape 45" descr="Meşe"/>
          <p:cNvSpPr>
            <a:spLocks noChangeArrowheads="1"/>
          </p:cNvSpPr>
          <p:nvPr/>
        </p:nvSpPr>
        <p:spPr bwMode="auto">
          <a:xfrm>
            <a:off x="5425017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34" name="AutoShape 46" descr="Meşe"/>
          <p:cNvSpPr>
            <a:spLocks noChangeArrowheads="1"/>
          </p:cNvSpPr>
          <p:nvPr/>
        </p:nvSpPr>
        <p:spPr bwMode="auto">
          <a:xfrm>
            <a:off x="6288617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35" name="AutoShape 47" descr="Meşe"/>
          <p:cNvSpPr>
            <a:spLocks noChangeArrowheads="1"/>
          </p:cNvSpPr>
          <p:nvPr/>
        </p:nvSpPr>
        <p:spPr bwMode="auto">
          <a:xfrm>
            <a:off x="5135033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36" name="AutoShape 48" descr="Meşe"/>
          <p:cNvSpPr>
            <a:spLocks noChangeArrowheads="1"/>
          </p:cNvSpPr>
          <p:nvPr/>
        </p:nvSpPr>
        <p:spPr bwMode="auto">
          <a:xfrm>
            <a:off x="5998633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37" name="AutoShape 49" descr="Meşe"/>
          <p:cNvSpPr>
            <a:spLocks noChangeArrowheads="1"/>
          </p:cNvSpPr>
          <p:nvPr/>
        </p:nvSpPr>
        <p:spPr bwMode="auto">
          <a:xfrm>
            <a:off x="6862233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38" name="AutoShape 50" descr="Meşe"/>
          <p:cNvSpPr>
            <a:spLocks noChangeArrowheads="1"/>
          </p:cNvSpPr>
          <p:nvPr/>
        </p:nvSpPr>
        <p:spPr bwMode="auto">
          <a:xfrm>
            <a:off x="4656667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39" name="AutoShape 51" descr="Meşe"/>
          <p:cNvSpPr>
            <a:spLocks noChangeArrowheads="1"/>
          </p:cNvSpPr>
          <p:nvPr/>
        </p:nvSpPr>
        <p:spPr bwMode="auto">
          <a:xfrm>
            <a:off x="5520267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40" name="AutoShape 52" descr="Meşe"/>
          <p:cNvSpPr>
            <a:spLocks noChangeArrowheads="1"/>
          </p:cNvSpPr>
          <p:nvPr/>
        </p:nvSpPr>
        <p:spPr bwMode="auto">
          <a:xfrm>
            <a:off x="6383867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41" name="AutoShape 53" descr="Meşe"/>
          <p:cNvSpPr>
            <a:spLocks noChangeArrowheads="1"/>
          </p:cNvSpPr>
          <p:nvPr/>
        </p:nvSpPr>
        <p:spPr bwMode="auto">
          <a:xfrm>
            <a:off x="7247467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42" name="AutoShape 54" descr="Meşe"/>
          <p:cNvSpPr>
            <a:spLocks noChangeArrowheads="1"/>
          </p:cNvSpPr>
          <p:nvPr/>
        </p:nvSpPr>
        <p:spPr bwMode="auto">
          <a:xfrm>
            <a:off x="4366684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43" name="AutoShape 55" descr="Meşe"/>
          <p:cNvSpPr>
            <a:spLocks noChangeArrowheads="1"/>
          </p:cNvSpPr>
          <p:nvPr/>
        </p:nvSpPr>
        <p:spPr bwMode="auto">
          <a:xfrm>
            <a:off x="5230284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44" name="AutoShape 56" descr="Meşe"/>
          <p:cNvSpPr>
            <a:spLocks noChangeArrowheads="1"/>
          </p:cNvSpPr>
          <p:nvPr/>
        </p:nvSpPr>
        <p:spPr bwMode="auto">
          <a:xfrm>
            <a:off x="6093884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45" name="AutoShape 57" descr="Meşe"/>
          <p:cNvSpPr>
            <a:spLocks noChangeArrowheads="1"/>
          </p:cNvSpPr>
          <p:nvPr/>
        </p:nvSpPr>
        <p:spPr bwMode="auto">
          <a:xfrm>
            <a:off x="6957484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46" name="AutoShape 58" descr="Meşe"/>
          <p:cNvSpPr>
            <a:spLocks noChangeArrowheads="1"/>
          </p:cNvSpPr>
          <p:nvPr/>
        </p:nvSpPr>
        <p:spPr bwMode="auto">
          <a:xfrm>
            <a:off x="7823200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3</a:t>
            </a:r>
          </a:p>
        </p:txBody>
      </p:sp>
      <p:sp>
        <p:nvSpPr>
          <p:cNvPr id="12347" name="Line 59"/>
          <p:cNvSpPr>
            <a:spLocks noChangeShapeType="1"/>
          </p:cNvSpPr>
          <p:nvPr/>
        </p:nvSpPr>
        <p:spPr bwMode="auto">
          <a:xfrm>
            <a:off x="5422901" y="2922588"/>
            <a:ext cx="37465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348" name="AutoShape 60" descr="Meşe"/>
          <p:cNvSpPr>
            <a:spLocks noChangeArrowheads="1"/>
          </p:cNvSpPr>
          <p:nvPr/>
        </p:nvSpPr>
        <p:spPr bwMode="auto">
          <a:xfrm>
            <a:off x="9169400" y="2201864"/>
            <a:ext cx="2880784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2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3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6</a:t>
            </a:r>
          </a:p>
        </p:txBody>
      </p:sp>
      <p:sp>
        <p:nvSpPr>
          <p:cNvPr id="12349" name="Line 61"/>
          <p:cNvSpPr>
            <a:spLocks noChangeShapeType="1"/>
          </p:cNvSpPr>
          <p:nvPr/>
        </p:nvSpPr>
        <p:spPr bwMode="auto">
          <a:xfrm>
            <a:off x="4656667" y="1985963"/>
            <a:ext cx="451273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350" name="AutoShape 62" descr="Meşe"/>
          <p:cNvSpPr>
            <a:spLocks noChangeArrowheads="1"/>
          </p:cNvSpPr>
          <p:nvPr/>
        </p:nvSpPr>
        <p:spPr bwMode="auto">
          <a:xfrm>
            <a:off x="9169400" y="2633664"/>
            <a:ext cx="2880784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3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3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9</a:t>
            </a:r>
          </a:p>
        </p:txBody>
      </p:sp>
      <p:sp>
        <p:nvSpPr>
          <p:cNvPr id="12351" name="Line 63"/>
          <p:cNvSpPr>
            <a:spLocks noChangeShapeType="1"/>
          </p:cNvSpPr>
          <p:nvPr/>
        </p:nvSpPr>
        <p:spPr bwMode="auto">
          <a:xfrm>
            <a:off x="5810251" y="3282950"/>
            <a:ext cx="3359149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352" name="AutoShape 64" descr="Meşe"/>
          <p:cNvSpPr>
            <a:spLocks noChangeArrowheads="1"/>
          </p:cNvSpPr>
          <p:nvPr/>
        </p:nvSpPr>
        <p:spPr bwMode="auto">
          <a:xfrm>
            <a:off x="9169400" y="3067050"/>
            <a:ext cx="2880784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4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3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12</a:t>
            </a:r>
          </a:p>
        </p:txBody>
      </p:sp>
      <p:sp>
        <p:nvSpPr>
          <p:cNvPr id="12353" name="Line 65"/>
          <p:cNvSpPr>
            <a:spLocks noChangeShapeType="1"/>
          </p:cNvSpPr>
          <p:nvPr/>
        </p:nvSpPr>
        <p:spPr bwMode="auto">
          <a:xfrm>
            <a:off x="6288618" y="3714750"/>
            <a:ext cx="288078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354" name="AutoShape 66" descr="Meşe"/>
          <p:cNvSpPr>
            <a:spLocks noChangeArrowheads="1"/>
          </p:cNvSpPr>
          <p:nvPr/>
        </p:nvSpPr>
        <p:spPr bwMode="auto">
          <a:xfrm>
            <a:off x="9169400" y="3498850"/>
            <a:ext cx="2880784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5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3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15</a:t>
            </a:r>
          </a:p>
        </p:txBody>
      </p:sp>
      <p:sp>
        <p:nvSpPr>
          <p:cNvPr id="12355" name="Line 67"/>
          <p:cNvSpPr>
            <a:spLocks noChangeShapeType="1"/>
          </p:cNvSpPr>
          <p:nvPr/>
        </p:nvSpPr>
        <p:spPr bwMode="auto">
          <a:xfrm>
            <a:off x="6866467" y="4146550"/>
            <a:ext cx="230293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356" name="AutoShape 68" descr="Meşe"/>
          <p:cNvSpPr>
            <a:spLocks noChangeArrowheads="1"/>
          </p:cNvSpPr>
          <p:nvPr/>
        </p:nvSpPr>
        <p:spPr bwMode="auto">
          <a:xfrm>
            <a:off x="9169400" y="3930650"/>
            <a:ext cx="2880784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6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3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18</a:t>
            </a:r>
          </a:p>
        </p:txBody>
      </p:sp>
      <p:sp>
        <p:nvSpPr>
          <p:cNvPr id="12357" name="Line 69"/>
          <p:cNvSpPr>
            <a:spLocks noChangeShapeType="1"/>
          </p:cNvSpPr>
          <p:nvPr/>
        </p:nvSpPr>
        <p:spPr bwMode="auto">
          <a:xfrm>
            <a:off x="7344834" y="4651375"/>
            <a:ext cx="182456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358" name="AutoShape 70" descr="Meşe"/>
          <p:cNvSpPr>
            <a:spLocks noChangeArrowheads="1"/>
          </p:cNvSpPr>
          <p:nvPr/>
        </p:nvSpPr>
        <p:spPr bwMode="auto">
          <a:xfrm>
            <a:off x="9169400" y="4362450"/>
            <a:ext cx="2880784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7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3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 </a:t>
            </a:r>
            <a:r>
              <a:rPr lang="tr-TR" altLang="tr-TR" sz="2800">
                <a:solidFill>
                  <a:srgbClr val="FF0000"/>
                </a:solidFill>
              </a:rPr>
              <a:t>21</a:t>
            </a:r>
          </a:p>
        </p:txBody>
      </p:sp>
      <p:sp>
        <p:nvSpPr>
          <p:cNvPr id="12359" name="Line 71"/>
          <p:cNvSpPr>
            <a:spLocks noChangeShapeType="1"/>
          </p:cNvSpPr>
          <p:nvPr/>
        </p:nvSpPr>
        <p:spPr bwMode="auto">
          <a:xfrm>
            <a:off x="7823200" y="5083175"/>
            <a:ext cx="13462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360" name="AutoShape 72" descr="Meşe"/>
          <p:cNvSpPr>
            <a:spLocks noChangeArrowheads="1"/>
          </p:cNvSpPr>
          <p:nvPr/>
        </p:nvSpPr>
        <p:spPr bwMode="auto">
          <a:xfrm>
            <a:off x="9169400" y="4794250"/>
            <a:ext cx="2880784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8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 </a:t>
            </a:r>
            <a:r>
              <a:rPr lang="tr-TR" altLang="tr-TR" sz="2800"/>
              <a:t>3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24</a:t>
            </a:r>
          </a:p>
        </p:txBody>
      </p:sp>
      <p:sp>
        <p:nvSpPr>
          <p:cNvPr id="12361" name="Line 73"/>
          <p:cNvSpPr>
            <a:spLocks noChangeShapeType="1"/>
          </p:cNvSpPr>
          <p:nvPr/>
        </p:nvSpPr>
        <p:spPr bwMode="auto">
          <a:xfrm>
            <a:off x="8208434" y="5370513"/>
            <a:ext cx="96096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362" name="AutoShape 74" descr="Meşe"/>
          <p:cNvSpPr>
            <a:spLocks noChangeArrowheads="1"/>
          </p:cNvSpPr>
          <p:nvPr/>
        </p:nvSpPr>
        <p:spPr bwMode="auto">
          <a:xfrm>
            <a:off x="9171517" y="5226050"/>
            <a:ext cx="2878667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9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3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27</a:t>
            </a:r>
          </a:p>
        </p:txBody>
      </p:sp>
      <p:sp>
        <p:nvSpPr>
          <p:cNvPr id="12363" name="Line 75"/>
          <p:cNvSpPr>
            <a:spLocks noChangeShapeType="1"/>
          </p:cNvSpPr>
          <p:nvPr/>
        </p:nvSpPr>
        <p:spPr bwMode="auto">
          <a:xfrm>
            <a:off x="8784168" y="5875338"/>
            <a:ext cx="38523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364" name="AutoShape 76" descr="Meşe"/>
          <p:cNvSpPr>
            <a:spLocks noChangeArrowheads="1"/>
          </p:cNvSpPr>
          <p:nvPr/>
        </p:nvSpPr>
        <p:spPr bwMode="auto">
          <a:xfrm>
            <a:off x="9169400" y="5659439"/>
            <a:ext cx="2880784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10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3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12365" name="AutoShape 77"/>
          <p:cNvSpPr>
            <a:spLocks noChangeArrowheads="1"/>
          </p:cNvSpPr>
          <p:nvPr/>
        </p:nvSpPr>
        <p:spPr bwMode="auto">
          <a:xfrm>
            <a:off x="9457267" y="6092825"/>
            <a:ext cx="1344084" cy="287338"/>
          </a:xfrm>
          <a:prstGeom prst="curvedUpArrow">
            <a:avLst>
              <a:gd name="adj1" fmla="val 32046"/>
              <a:gd name="adj2" fmla="val 102211"/>
              <a:gd name="adj3" fmla="val 187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  <p:sp>
        <p:nvSpPr>
          <p:cNvPr id="12367" name="AutoShape 79"/>
          <p:cNvSpPr>
            <a:spLocks noChangeArrowheads="1"/>
          </p:cNvSpPr>
          <p:nvPr/>
        </p:nvSpPr>
        <p:spPr bwMode="auto">
          <a:xfrm rot="10487397">
            <a:off x="9459384" y="1333501"/>
            <a:ext cx="1151467" cy="358775"/>
          </a:xfrm>
          <a:prstGeom prst="curvedUpArrow">
            <a:avLst>
              <a:gd name="adj1" fmla="val 23803"/>
              <a:gd name="adj2" fmla="val 962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  <p:sp>
        <p:nvSpPr>
          <p:cNvPr id="12368" name="Rectangle 80"/>
          <p:cNvSpPr>
            <a:spLocks noChangeArrowheads="1"/>
          </p:cNvSpPr>
          <p:nvPr/>
        </p:nvSpPr>
        <p:spPr bwMode="auto">
          <a:xfrm>
            <a:off x="9457267" y="1052513"/>
            <a:ext cx="1439333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12369" name="Rectangle 81"/>
          <p:cNvSpPr>
            <a:spLocks noChangeArrowheads="1"/>
          </p:cNvSpPr>
          <p:nvPr/>
        </p:nvSpPr>
        <p:spPr bwMode="auto">
          <a:xfrm>
            <a:off x="10703984" y="1557338"/>
            <a:ext cx="12954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2370" name="Rectangle 82"/>
          <p:cNvSpPr>
            <a:spLocks noChangeArrowheads="1"/>
          </p:cNvSpPr>
          <p:nvPr/>
        </p:nvSpPr>
        <p:spPr bwMode="auto">
          <a:xfrm>
            <a:off x="10703984" y="6092825"/>
            <a:ext cx="12954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87" name="Rectangle 78"/>
          <p:cNvSpPr>
            <a:spLocks noChangeArrowheads="1"/>
          </p:cNvSpPr>
          <p:nvPr/>
        </p:nvSpPr>
        <p:spPr bwMode="auto">
          <a:xfrm>
            <a:off x="9359900" y="6561138"/>
            <a:ext cx="1439333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88" name="WordArt 84"/>
          <p:cNvSpPr>
            <a:spLocks noChangeArrowheads="1" noChangeShapeType="1" noTextEdit="1"/>
          </p:cNvSpPr>
          <p:nvPr/>
        </p:nvSpPr>
        <p:spPr bwMode="auto">
          <a:xfrm>
            <a:off x="3357034" y="333375"/>
            <a:ext cx="5604933" cy="82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Black"/>
              </a:rPr>
              <a:t>3 ile Çarpalım</a:t>
            </a:r>
          </a:p>
        </p:txBody>
      </p:sp>
      <p:pic>
        <p:nvPicPr>
          <p:cNvPr id="7252" name="Picture 8" descr="Resim yapan çocuk gifi | Yeni Slay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34" y="822326"/>
            <a:ext cx="2156884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722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2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1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12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1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10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10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12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1000"/>
                                        <p:tgtEl>
                                          <p:spTgt spid="12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0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10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10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10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1000"/>
                                        <p:tgtEl>
                                          <p:spTgt spid="12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 nodeType="clickPar">
                      <p:stCondLst>
                        <p:cond delay="indefinite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00"/>
                                        <p:tgtEl>
                                          <p:spTgt spid="12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1000"/>
                                        <p:tgtEl>
                                          <p:spTgt spid="12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10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10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10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10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1000"/>
                                        <p:tgtEl>
                                          <p:spTgt spid="12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1000"/>
                                        <p:tgtEl>
                                          <p:spTgt spid="12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 nodeType="clickPar">
                      <p:stCondLst>
                        <p:cond delay="indefinite"/>
                      </p:stCondLst>
                      <p:childTnLst>
                        <p:par>
                          <p:cTn id="2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12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 nodeType="clickPar">
                      <p:stCondLst>
                        <p:cond delay="indefinite"/>
                      </p:stCondLst>
                      <p:childTnLst>
                        <p:par>
                          <p:cTn id="2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1000"/>
                                        <p:tgtEl>
                                          <p:spTgt spid="12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 nodeType="clickPar">
                      <p:stCondLst>
                        <p:cond delay="indefinite"/>
                      </p:stCondLst>
                      <p:childTnLst>
                        <p:par>
                          <p:cTn id="2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10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10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10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10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9" dur="10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1000"/>
                                        <p:tgtEl>
                                          <p:spTgt spid="12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1000"/>
                                        <p:tgtEl>
                                          <p:spTgt spid="12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1" dur="1000"/>
                                        <p:tgtEl>
                                          <p:spTgt spid="12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 nodeType="clickPar">
                      <p:stCondLst>
                        <p:cond delay="indefinite"/>
                      </p:stCondLst>
                      <p:childTnLst>
                        <p:par>
                          <p:cTn id="2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00"/>
                                        <p:tgtEl>
                                          <p:spTgt spid="12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 nodeType="clickPar">
                      <p:stCondLst>
                        <p:cond delay="indefinite"/>
                      </p:stCondLst>
                      <p:childTnLst>
                        <p:par>
                          <p:cTn id="2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1" dur="1000"/>
                                        <p:tgtEl>
                                          <p:spTgt spid="12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 nodeType="clickPar">
                      <p:stCondLst>
                        <p:cond delay="indefinite"/>
                      </p:stCondLst>
                      <p:childTnLst>
                        <p:par>
                          <p:cTn id="2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10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0" dur="10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8" dur="10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1000"/>
                                        <p:tgtEl>
                                          <p:spTgt spid="12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6" dur="1000"/>
                                        <p:tgtEl>
                                          <p:spTgt spid="1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1000"/>
                                        <p:tgtEl>
                                          <p:spTgt spid="1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4" dur="1000"/>
                                        <p:tgtEl>
                                          <p:spTgt spid="1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1000"/>
                                        <p:tgtEl>
                                          <p:spTgt spid="1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 nodeType="clickPar">
                      <p:stCondLst>
                        <p:cond delay="indefinite"/>
                      </p:stCondLst>
                      <p:childTnLst>
                        <p:par>
                          <p:cTn id="2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1000"/>
                                        <p:tgtEl>
                                          <p:spTgt spid="12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 nodeType="clickPar">
                      <p:stCondLst>
                        <p:cond delay="indefinite"/>
                      </p:stCondLst>
                      <p:childTnLst>
                        <p:par>
                          <p:cTn id="2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8" dur="1000"/>
                                        <p:tgtEl>
                                          <p:spTgt spid="12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 nodeType="clickPar">
                      <p:stCondLst>
                        <p:cond delay="indefinite"/>
                      </p:stCondLst>
                      <p:childTnLst>
                        <p:par>
                          <p:cTn id="3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3" dur="1000"/>
                                        <p:tgtEl>
                                          <p:spTgt spid="12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1000"/>
                                        <p:tgtEl>
                                          <p:spTgt spid="12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1000"/>
                                        <p:tgtEl>
                                          <p:spTgt spid="12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5" dur="1000"/>
                                        <p:tgtEl>
                                          <p:spTgt spid="12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9" dur="1000"/>
                                        <p:tgtEl>
                                          <p:spTgt spid="1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3" dur="1000"/>
                                        <p:tgtEl>
                                          <p:spTgt spid="1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7" dur="1000"/>
                                        <p:tgtEl>
                                          <p:spTgt spid="1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1" dur="1000"/>
                                        <p:tgtEl>
                                          <p:spTgt spid="1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5" dur="1000"/>
                                        <p:tgtEl>
                                          <p:spTgt spid="1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9" dur="1000"/>
                                        <p:tgtEl>
                                          <p:spTgt spid="1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 nodeType="clickPar">
                      <p:stCondLst>
                        <p:cond delay="indefinite"/>
                      </p:stCondLst>
                      <p:childTnLst>
                        <p:par>
                          <p:cTn id="3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1000"/>
                                        <p:tgtEl>
                                          <p:spTgt spid="12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 nodeType="clickPar">
                      <p:stCondLst>
                        <p:cond delay="indefinite"/>
                      </p:stCondLst>
                      <p:childTnLst>
                        <p:par>
                          <p:cTn id="3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9" dur="1000"/>
                                        <p:tgtEl>
                                          <p:spTgt spid="12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 nodeType="clickPar">
                      <p:stCondLst>
                        <p:cond delay="indefinite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291" grpId="0" animBg="1"/>
      <p:bldP spid="12292" grpId="0" animBg="1"/>
      <p:bldP spid="12293" grpId="0" animBg="1"/>
      <p:bldP spid="12294" grpId="0" animBg="1"/>
      <p:bldP spid="12295" grpId="0" animBg="1"/>
      <p:bldP spid="12296" grpId="0" animBg="1"/>
      <p:bldP spid="12297" grpId="0" animBg="1"/>
      <p:bldP spid="12298" grpId="0" animBg="1"/>
      <p:bldP spid="12299" grpId="0" animBg="1"/>
      <p:bldP spid="12300" grpId="0" animBg="1"/>
      <p:bldP spid="12301" grpId="0" animBg="1"/>
      <p:bldP spid="12302" grpId="0" animBg="1"/>
      <p:bldP spid="12303" grpId="0" animBg="1"/>
      <p:bldP spid="12304" grpId="0" animBg="1"/>
      <p:bldP spid="12305" grpId="0" animBg="1"/>
      <p:bldP spid="12306" grpId="0" animBg="1"/>
      <p:bldP spid="12307" grpId="0" animBg="1"/>
      <p:bldP spid="12308" grpId="0" animBg="1"/>
      <p:bldP spid="12309" grpId="0" animBg="1"/>
      <p:bldP spid="12310" grpId="0" animBg="1"/>
      <p:bldP spid="12311" grpId="0" animBg="1"/>
      <p:bldP spid="12312" grpId="0" animBg="1"/>
      <p:bldP spid="12313" grpId="0" animBg="1"/>
      <p:bldP spid="12314" grpId="0" animBg="1"/>
      <p:bldP spid="12315" grpId="0" animBg="1"/>
      <p:bldP spid="12316" grpId="0" animBg="1"/>
      <p:bldP spid="12317" grpId="0" animBg="1"/>
      <p:bldP spid="12318" grpId="0" animBg="1"/>
      <p:bldP spid="12319" grpId="0" animBg="1"/>
      <p:bldP spid="12320" grpId="0" animBg="1"/>
      <p:bldP spid="12321" grpId="0" animBg="1"/>
      <p:bldP spid="12322" grpId="0" animBg="1"/>
      <p:bldP spid="12323" grpId="0" animBg="1"/>
      <p:bldP spid="12324" grpId="0" animBg="1"/>
      <p:bldP spid="12325" grpId="0" animBg="1"/>
      <p:bldP spid="12326" grpId="0" animBg="1"/>
      <p:bldP spid="12327" grpId="0" animBg="1"/>
      <p:bldP spid="12328" grpId="0" animBg="1"/>
      <p:bldP spid="12329" grpId="0" animBg="1"/>
      <p:bldP spid="12330" grpId="0" animBg="1"/>
      <p:bldP spid="12331" grpId="0" animBg="1"/>
      <p:bldP spid="12332" grpId="0" animBg="1"/>
      <p:bldP spid="12333" grpId="0" animBg="1"/>
      <p:bldP spid="12334" grpId="0" animBg="1"/>
      <p:bldP spid="12335" grpId="0" animBg="1"/>
      <p:bldP spid="12336" grpId="0" animBg="1"/>
      <p:bldP spid="12337" grpId="0" animBg="1"/>
      <p:bldP spid="12338" grpId="0" animBg="1"/>
      <p:bldP spid="12339" grpId="0" animBg="1"/>
      <p:bldP spid="12340" grpId="0" animBg="1"/>
      <p:bldP spid="12341" grpId="0" animBg="1"/>
      <p:bldP spid="12342" grpId="0" animBg="1"/>
      <p:bldP spid="12343" grpId="0" animBg="1"/>
      <p:bldP spid="12344" grpId="0" animBg="1"/>
      <p:bldP spid="12345" grpId="0" animBg="1"/>
      <p:bldP spid="12346" grpId="0" animBg="1"/>
      <p:bldP spid="12347" grpId="0" animBg="1"/>
      <p:bldP spid="12348" grpId="0" animBg="1"/>
      <p:bldP spid="12349" grpId="0" animBg="1"/>
      <p:bldP spid="12350" grpId="0" animBg="1"/>
      <p:bldP spid="12351" grpId="0" animBg="1"/>
      <p:bldP spid="12352" grpId="0" animBg="1"/>
      <p:bldP spid="12353" grpId="0" animBg="1"/>
      <p:bldP spid="12354" grpId="0" animBg="1"/>
      <p:bldP spid="12355" grpId="0" animBg="1"/>
      <p:bldP spid="12356" grpId="0" animBg="1"/>
      <p:bldP spid="12357" grpId="0" animBg="1"/>
      <p:bldP spid="12358" grpId="0" animBg="1"/>
      <p:bldP spid="12359" grpId="0" animBg="1"/>
      <p:bldP spid="12360" grpId="0" animBg="1"/>
      <p:bldP spid="12361" grpId="0" animBg="1"/>
      <p:bldP spid="12362" grpId="0" animBg="1"/>
      <p:bldP spid="12363" grpId="0" animBg="1"/>
      <p:bldP spid="12364" grpId="0" animBg="1"/>
      <p:bldP spid="12365" grpId="0" animBg="1"/>
      <p:bldP spid="12367" grpId="0" animBg="1"/>
      <p:bldP spid="12368" grpId="0" animBg="1"/>
      <p:bldP spid="12369" grpId="0" animBg="1"/>
      <p:bldP spid="12370" grpId="0" animBg="1"/>
      <p:bldP spid="87" grpId="0" animBg="1"/>
      <p:bldP spid="8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 descr="Meşe"/>
          <p:cNvSpPr>
            <a:spLocks noChangeArrowheads="1"/>
          </p:cNvSpPr>
          <p:nvPr/>
        </p:nvSpPr>
        <p:spPr bwMode="auto">
          <a:xfrm>
            <a:off x="3695700" y="1773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5039784" y="2417763"/>
            <a:ext cx="4129616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316" name="AutoShape 4" descr="Meşe"/>
          <p:cNvSpPr>
            <a:spLocks noChangeArrowheads="1"/>
          </p:cNvSpPr>
          <p:nvPr/>
        </p:nvSpPr>
        <p:spPr bwMode="auto">
          <a:xfrm>
            <a:off x="9169400" y="1770064"/>
            <a:ext cx="2880784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1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4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4</a:t>
            </a:r>
          </a:p>
        </p:txBody>
      </p:sp>
      <p:sp>
        <p:nvSpPr>
          <p:cNvPr id="13317" name="AutoShape 5" descr="Meşe"/>
          <p:cNvSpPr>
            <a:spLocks noChangeArrowheads="1"/>
          </p:cNvSpPr>
          <p:nvPr/>
        </p:nvSpPr>
        <p:spPr bwMode="auto">
          <a:xfrm>
            <a:off x="3215217" y="2205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18" name="AutoShape 6" descr="Meşe"/>
          <p:cNvSpPr>
            <a:spLocks noChangeArrowheads="1"/>
          </p:cNvSpPr>
          <p:nvPr/>
        </p:nvSpPr>
        <p:spPr bwMode="auto">
          <a:xfrm>
            <a:off x="4078817" y="2205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19" name="AutoShape 7" descr="Meşe"/>
          <p:cNvSpPr>
            <a:spLocks noChangeArrowheads="1"/>
          </p:cNvSpPr>
          <p:nvPr/>
        </p:nvSpPr>
        <p:spPr bwMode="auto">
          <a:xfrm>
            <a:off x="2734733" y="2636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20" name="AutoShape 8" descr="Meşe"/>
          <p:cNvSpPr>
            <a:spLocks noChangeArrowheads="1"/>
          </p:cNvSpPr>
          <p:nvPr/>
        </p:nvSpPr>
        <p:spPr bwMode="auto">
          <a:xfrm>
            <a:off x="3598333" y="2636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21" name="AutoShape 9" descr="Meşe"/>
          <p:cNvSpPr>
            <a:spLocks noChangeArrowheads="1"/>
          </p:cNvSpPr>
          <p:nvPr/>
        </p:nvSpPr>
        <p:spPr bwMode="auto">
          <a:xfrm>
            <a:off x="4461933" y="2636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22" name="AutoShape 10" descr="Meşe"/>
          <p:cNvSpPr>
            <a:spLocks noChangeArrowheads="1"/>
          </p:cNvSpPr>
          <p:nvPr/>
        </p:nvSpPr>
        <p:spPr bwMode="auto">
          <a:xfrm>
            <a:off x="2254251" y="3068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23" name="AutoShape 11" descr="Meşe"/>
          <p:cNvSpPr>
            <a:spLocks noChangeArrowheads="1"/>
          </p:cNvSpPr>
          <p:nvPr/>
        </p:nvSpPr>
        <p:spPr bwMode="auto">
          <a:xfrm>
            <a:off x="3117851" y="3068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24" name="AutoShape 12" descr="Meşe"/>
          <p:cNvSpPr>
            <a:spLocks noChangeArrowheads="1"/>
          </p:cNvSpPr>
          <p:nvPr/>
        </p:nvSpPr>
        <p:spPr bwMode="auto">
          <a:xfrm>
            <a:off x="3983567" y="3068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25" name="AutoShape 13" descr="Meşe"/>
          <p:cNvSpPr>
            <a:spLocks noChangeArrowheads="1"/>
          </p:cNvSpPr>
          <p:nvPr/>
        </p:nvSpPr>
        <p:spPr bwMode="auto">
          <a:xfrm>
            <a:off x="4847167" y="3068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26" name="AutoShape 14" descr="Meşe"/>
          <p:cNvSpPr>
            <a:spLocks noChangeArrowheads="1"/>
          </p:cNvSpPr>
          <p:nvPr/>
        </p:nvSpPr>
        <p:spPr bwMode="auto">
          <a:xfrm>
            <a:off x="1871133" y="3500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27" name="AutoShape 15" descr="Meşe"/>
          <p:cNvSpPr>
            <a:spLocks noChangeArrowheads="1"/>
          </p:cNvSpPr>
          <p:nvPr/>
        </p:nvSpPr>
        <p:spPr bwMode="auto">
          <a:xfrm>
            <a:off x="2734733" y="3500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28" name="AutoShape 16" descr="Meşe"/>
          <p:cNvSpPr>
            <a:spLocks noChangeArrowheads="1"/>
          </p:cNvSpPr>
          <p:nvPr/>
        </p:nvSpPr>
        <p:spPr bwMode="auto">
          <a:xfrm>
            <a:off x="3598333" y="3500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29" name="AutoShape 17" descr="Meşe"/>
          <p:cNvSpPr>
            <a:spLocks noChangeArrowheads="1"/>
          </p:cNvSpPr>
          <p:nvPr/>
        </p:nvSpPr>
        <p:spPr bwMode="auto">
          <a:xfrm>
            <a:off x="4461933" y="3500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30" name="AutoShape 18" descr="Meşe"/>
          <p:cNvSpPr>
            <a:spLocks noChangeArrowheads="1"/>
          </p:cNvSpPr>
          <p:nvPr/>
        </p:nvSpPr>
        <p:spPr bwMode="auto">
          <a:xfrm>
            <a:off x="5327651" y="3500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31" name="AutoShape 19" descr="Meşe"/>
          <p:cNvSpPr>
            <a:spLocks noChangeArrowheads="1"/>
          </p:cNvSpPr>
          <p:nvPr/>
        </p:nvSpPr>
        <p:spPr bwMode="auto">
          <a:xfrm>
            <a:off x="1485900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32" name="AutoShape 20" descr="Meşe"/>
          <p:cNvSpPr>
            <a:spLocks noChangeArrowheads="1"/>
          </p:cNvSpPr>
          <p:nvPr/>
        </p:nvSpPr>
        <p:spPr bwMode="auto">
          <a:xfrm>
            <a:off x="2349500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33" name="AutoShape 21" descr="Meşe"/>
          <p:cNvSpPr>
            <a:spLocks noChangeArrowheads="1"/>
          </p:cNvSpPr>
          <p:nvPr/>
        </p:nvSpPr>
        <p:spPr bwMode="auto">
          <a:xfrm>
            <a:off x="3213100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34" name="AutoShape 22" descr="Meşe"/>
          <p:cNvSpPr>
            <a:spLocks noChangeArrowheads="1"/>
          </p:cNvSpPr>
          <p:nvPr/>
        </p:nvSpPr>
        <p:spPr bwMode="auto">
          <a:xfrm>
            <a:off x="4076700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35" name="AutoShape 23" descr="Meşe"/>
          <p:cNvSpPr>
            <a:spLocks noChangeArrowheads="1"/>
          </p:cNvSpPr>
          <p:nvPr/>
        </p:nvSpPr>
        <p:spPr bwMode="auto">
          <a:xfrm>
            <a:off x="4942417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36" name="AutoShape 24" descr="Meşe"/>
          <p:cNvSpPr>
            <a:spLocks noChangeArrowheads="1"/>
          </p:cNvSpPr>
          <p:nvPr/>
        </p:nvSpPr>
        <p:spPr bwMode="auto">
          <a:xfrm>
            <a:off x="1198033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37" name="AutoShape 25" descr="Meşe"/>
          <p:cNvSpPr>
            <a:spLocks noChangeArrowheads="1"/>
          </p:cNvSpPr>
          <p:nvPr/>
        </p:nvSpPr>
        <p:spPr bwMode="auto">
          <a:xfrm>
            <a:off x="2061633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38" name="AutoShape 26" descr="Meşe"/>
          <p:cNvSpPr>
            <a:spLocks noChangeArrowheads="1"/>
          </p:cNvSpPr>
          <p:nvPr/>
        </p:nvSpPr>
        <p:spPr bwMode="auto">
          <a:xfrm>
            <a:off x="2925233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39" name="AutoShape 27" descr="Meşe"/>
          <p:cNvSpPr>
            <a:spLocks noChangeArrowheads="1"/>
          </p:cNvSpPr>
          <p:nvPr/>
        </p:nvSpPr>
        <p:spPr bwMode="auto">
          <a:xfrm>
            <a:off x="3788833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40" name="AutoShape 28" descr="Meşe"/>
          <p:cNvSpPr>
            <a:spLocks noChangeArrowheads="1"/>
          </p:cNvSpPr>
          <p:nvPr/>
        </p:nvSpPr>
        <p:spPr bwMode="auto">
          <a:xfrm>
            <a:off x="4559300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41" name="AutoShape 29" descr="Meşe"/>
          <p:cNvSpPr>
            <a:spLocks noChangeArrowheads="1"/>
          </p:cNvSpPr>
          <p:nvPr/>
        </p:nvSpPr>
        <p:spPr bwMode="auto">
          <a:xfrm>
            <a:off x="814917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42" name="AutoShape 30" descr="Meşe"/>
          <p:cNvSpPr>
            <a:spLocks noChangeArrowheads="1"/>
          </p:cNvSpPr>
          <p:nvPr/>
        </p:nvSpPr>
        <p:spPr bwMode="auto">
          <a:xfrm>
            <a:off x="1678517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43" name="AutoShape 31" descr="Meşe"/>
          <p:cNvSpPr>
            <a:spLocks noChangeArrowheads="1"/>
          </p:cNvSpPr>
          <p:nvPr/>
        </p:nvSpPr>
        <p:spPr bwMode="auto">
          <a:xfrm>
            <a:off x="2542117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44" name="AutoShape 32" descr="Meşe"/>
          <p:cNvSpPr>
            <a:spLocks noChangeArrowheads="1"/>
          </p:cNvSpPr>
          <p:nvPr/>
        </p:nvSpPr>
        <p:spPr bwMode="auto">
          <a:xfrm>
            <a:off x="3405717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45" name="AutoShape 33" descr="Meşe"/>
          <p:cNvSpPr>
            <a:spLocks noChangeArrowheads="1"/>
          </p:cNvSpPr>
          <p:nvPr/>
        </p:nvSpPr>
        <p:spPr bwMode="auto">
          <a:xfrm>
            <a:off x="4271433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46" name="AutoShape 34" descr="Meşe"/>
          <p:cNvSpPr>
            <a:spLocks noChangeArrowheads="1"/>
          </p:cNvSpPr>
          <p:nvPr/>
        </p:nvSpPr>
        <p:spPr bwMode="auto">
          <a:xfrm>
            <a:off x="429684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47" name="AutoShape 35" descr="Meşe"/>
          <p:cNvSpPr>
            <a:spLocks noChangeArrowheads="1"/>
          </p:cNvSpPr>
          <p:nvPr/>
        </p:nvSpPr>
        <p:spPr bwMode="auto">
          <a:xfrm>
            <a:off x="1293284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48" name="AutoShape 36" descr="Meşe"/>
          <p:cNvSpPr>
            <a:spLocks noChangeArrowheads="1"/>
          </p:cNvSpPr>
          <p:nvPr/>
        </p:nvSpPr>
        <p:spPr bwMode="auto">
          <a:xfrm>
            <a:off x="2156884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49" name="AutoShape 37" descr="Meşe"/>
          <p:cNvSpPr>
            <a:spLocks noChangeArrowheads="1"/>
          </p:cNvSpPr>
          <p:nvPr/>
        </p:nvSpPr>
        <p:spPr bwMode="auto">
          <a:xfrm>
            <a:off x="3020484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50" name="AutoShape 38" descr="Meşe"/>
          <p:cNvSpPr>
            <a:spLocks noChangeArrowheads="1"/>
          </p:cNvSpPr>
          <p:nvPr/>
        </p:nvSpPr>
        <p:spPr bwMode="auto">
          <a:xfrm>
            <a:off x="3790951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51" name="AutoShape 39" descr="Meşe"/>
          <p:cNvSpPr>
            <a:spLocks noChangeArrowheads="1"/>
          </p:cNvSpPr>
          <p:nvPr/>
        </p:nvSpPr>
        <p:spPr bwMode="auto">
          <a:xfrm>
            <a:off x="46567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52" name="AutoShape 40" descr="Meşe"/>
          <p:cNvSpPr>
            <a:spLocks noChangeArrowheads="1"/>
          </p:cNvSpPr>
          <p:nvPr/>
        </p:nvSpPr>
        <p:spPr bwMode="auto">
          <a:xfrm>
            <a:off x="910167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53" name="AutoShape 41" descr="Meşe"/>
          <p:cNvSpPr>
            <a:spLocks noChangeArrowheads="1"/>
          </p:cNvSpPr>
          <p:nvPr/>
        </p:nvSpPr>
        <p:spPr bwMode="auto">
          <a:xfrm>
            <a:off x="1773767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54" name="AutoShape 42" descr="Meşe"/>
          <p:cNvSpPr>
            <a:spLocks noChangeArrowheads="1"/>
          </p:cNvSpPr>
          <p:nvPr/>
        </p:nvSpPr>
        <p:spPr bwMode="auto">
          <a:xfrm>
            <a:off x="2637367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55" name="AutoShape 43" descr="Meşe"/>
          <p:cNvSpPr>
            <a:spLocks noChangeArrowheads="1"/>
          </p:cNvSpPr>
          <p:nvPr/>
        </p:nvSpPr>
        <p:spPr bwMode="auto">
          <a:xfrm>
            <a:off x="3503084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56" name="AutoShape 44" descr="Meşe"/>
          <p:cNvSpPr>
            <a:spLocks noChangeArrowheads="1"/>
          </p:cNvSpPr>
          <p:nvPr/>
        </p:nvSpPr>
        <p:spPr bwMode="auto">
          <a:xfrm>
            <a:off x="5806017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57" name="AutoShape 45" descr="Meşe"/>
          <p:cNvSpPr>
            <a:spLocks noChangeArrowheads="1"/>
          </p:cNvSpPr>
          <p:nvPr/>
        </p:nvSpPr>
        <p:spPr bwMode="auto">
          <a:xfrm>
            <a:off x="5425017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58" name="AutoShape 46" descr="Meşe"/>
          <p:cNvSpPr>
            <a:spLocks noChangeArrowheads="1"/>
          </p:cNvSpPr>
          <p:nvPr/>
        </p:nvSpPr>
        <p:spPr bwMode="auto">
          <a:xfrm>
            <a:off x="6288617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59" name="AutoShape 47" descr="Meşe"/>
          <p:cNvSpPr>
            <a:spLocks noChangeArrowheads="1"/>
          </p:cNvSpPr>
          <p:nvPr/>
        </p:nvSpPr>
        <p:spPr bwMode="auto">
          <a:xfrm>
            <a:off x="5135033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60" name="AutoShape 48" descr="Meşe"/>
          <p:cNvSpPr>
            <a:spLocks noChangeArrowheads="1"/>
          </p:cNvSpPr>
          <p:nvPr/>
        </p:nvSpPr>
        <p:spPr bwMode="auto">
          <a:xfrm>
            <a:off x="5998633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61" name="AutoShape 49" descr="Meşe"/>
          <p:cNvSpPr>
            <a:spLocks noChangeArrowheads="1"/>
          </p:cNvSpPr>
          <p:nvPr/>
        </p:nvSpPr>
        <p:spPr bwMode="auto">
          <a:xfrm>
            <a:off x="6862233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62" name="AutoShape 50" descr="Meşe"/>
          <p:cNvSpPr>
            <a:spLocks noChangeArrowheads="1"/>
          </p:cNvSpPr>
          <p:nvPr/>
        </p:nvSpPr>
        <p:spPr bwMode="auto">
          <a:xfrm>
            <a:off x="4656667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63" name="AutoShape 51" descr="Meşe"/>
          <p:cNvSpPr>
            <a:spLocks noChangeArrowheads="1"/>
          </p:cNvSpPr>
          <p:nvPr/>
        </p:nvSpPr>
        <p:spPr bwMode="auto">
          <a:xfrm>
            <a:off x="5520267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64" name="AutoShape 52" descr="Meşe"/>
          <p:cNvSpPr>
            <a:spLocks noChangeArrowheads="1"/>
          </p:cNvSpPr>
          <p:nvPr/>
        </p:nvSpPr>
        <p:spPr bwMode="auto">
          <a:xfrm>
            <a:off x="6383867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65" name="AutoShape 53" descr="Meşe"/>
          <p:cNvSpPr>
            <a:spLocks noChangeArrowheads="1"/>
          </p:cNvSpPr>
          <p:nvPr/>
        </p:nvSpPr>
        <p:spPr bwMode="auto">
          <a:xfrm>
            <a:off x="7247467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66" name="AutoShape 54" descr="Meşe"/>
          <p:cNvSpPr>
            <a:spLocks noChangeArrowheads="1"/>
          </p:cNvSpPr>
          <p:nvPr/>
        </p:nvSpPr>
        <p:spPr bwMode="auto">
          <a:xfrm>
            <a:off x="4366684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67" name="AutoShape 55" descr="Meşe"/>
          <p:cNvSpPr>
            <a:spLocks noChangeArrowheads="1"/>
          </p:cNvSpPr>
          <p:nvPr/>
        </p:nvSpPr>
        <p:spPr bwMode="auto">
          <a:xfrm>
            <a:off x="5230284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68" name="AutoShape 56" descr="Meşe"/>
          <p:cNvSpPr>
            <a:spLocks noChangeArrowheads="1"/>
          </p:cNvSpPr>
          <p:nvPr/>
        </p:nvSpPr>
        <p:spPr bwMode="auto">
          <a:xfrm>
            <a:off x="6093884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69" name="AutoShape 57" descr="Meşe"/>
          <p:cNvSpPr>
            <a:spLocks noChangeArrowheads="1"/>
          </p:cNvSpPr>
          <p:nvPr/>
        </p:nvSpPr>
        <p:spPr bwMode="auto">
          <a:xfrm>
            <a:off x="6957484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70" name="AutoShape 58" descr="Meşe"/>
          <p:cNvSpPr>
            <a:spLocks noChangeArrowheads="1"/>
          </p:cNvSpPr>
          <p:nvPr/>
        </p:nvSpPr>
        <p:spPr bwMode="auto">
          <a:xfrm>
            <a:off x="7823200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4</a:t>
            </a:r>
          </a:p>
        </p:txBody>
      </p:sp>
      <p:sp>
        <p:nvSpPr>
          <p:cNvPr id="13371" name="Line 59"/>
          <p:cNvSpPr>
            <a:spLocks noChangeShapeType="1"/>
          </p:cNvSpPr>
          <p:nvPr/>
        </p:nvSpPr>
        <p:spPr bwMode="auto">
          <a:xfrm>
            <a:off x="5422901" y="2922588"/>
            <a:ext cx="37465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372" name="AutoShape 60" descr="Meşe"/>
          <p:cNvSpPr>
            <a:spLocks noChangeArrowheads="1"/>
          </p:cNvSpPr>
          <p:nvPr/>
        </p:nvSpPr>
        <p:spPr bwMode="auto">
          <a:xfrm>
            <a:off x="9169400" y="2201864"/>
            <a:ext cx="2880784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2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4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8</a:t>
            </a:r>
          </a:p>
        </p:txBody>
      </p:sp>
      <p:sp>
        <p:nvSpPr>
          <p:cNvPr id="13373" name="Line 61"/>
          <p:cNvSpPr>
            <a:spLocks noChangeShapeType="1"/>
          </p:cNvSpPr>
          <p:nvPr/>
        </p:nvSpPr>
        <p:spPr bwMode="auto">
          <a:xfrm>
            <a:off x="4656667" y="1985963"/>
            <a:ext cx="451273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374" name="AutoShape 62" descr="Meşe"/>
          <p:cNvSpPr>
            <a:spLocks noChangeArrowheads="1"/>
          </p:cNvSpPr>
          <p:nvPr/>
        </p:nvSpPr>
        <p:spPr bwMode="auto">
          <a:xfrm>
            <a:off x="9169400" y="2633664"/>
            <a:ext cx="2880784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3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4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12</a:t>
            </a:r>
          </a:p>
        </p:txBody>
      </p:sp>
      <p:sp>
        <p:nvSpPr>
          <p:cNvPr id="13375" name="Line 63"/>
          <p:cNvSpPr>
            <a:spLocks noChangeShapeType="1"/>
          </p:cNvSpPr>
          <p:nvPr/>
        </p:nvSpPr>
        <p:spPr bwMode="auto">
          <a:xfrm>
            <a:off x="5810251" y="3282950"/>
            <a:ext cx="3359149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376" name="AutoShape 64" descr="Meşe"/>
          <p:cNvSpPr>
            <a:spLocks noChangeArrowheads="1"/>
          </p:cNvSpPr>
          <p:nvPr/>
        </p:nvSpPr>
        <p:spPr bwMode="auto">
          <a:xfrm>
            <a:off x="9169400" y="3067050"/>
            <a:ext cx="2880784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4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4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16</a:t>
            </a:r>
          </a:p>
        </p:txBody>
      </p:sp>
      <p:sp>
        <p:nvSpPr>
          <p:cNvPr id="13377" name="Line 65"/>
          <p:cNvSpPr>
            <a:spLocks noChangeShapeType="1"/>
          </p:cNvSpPr>
          <p:nvPr/>
        </p:nvSpPr>
        <p:spPr bwMode="auto">
          <a:xfrm>
            <a:off x="6288618" y="3714750"/>
            <a:ext cx="288078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378" name="AutoShape 66" descr="Meşe"/>
          <p:cNvSpPr>
            <a:spLocks noChangeArrowheads="1"/>
          </p:cNvSpPr>
          <p:nvPr/>
        </p:nvSpPr>
        <p:spPr bwMode="auto">
          <a:xfrm>
            <a:off x="9169400" y="3498850"/>
            <a:ext cx="2880784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5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4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20</a:t>
            </a:r>
          </a:p>
        </p:txBody>
      </p:sp>
      <p:sp>
        <p:nvSpPr>
          <p:cNvPr id="13379" name="Line 67"/>
          <p:cNvSpPr>
            <a:spLocks noChangeShapeType="1"/>
          </p:cNvSpPr>
          <p:nvPr/>
        </p:nvSpPr>
        <p:spPr bwMode="auto">
          <a:xfrm>
            <a:off x="6866467" y="4146550"/>
            <a:ext cx="230293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380" name="AutoShape 68" descr="Meşe"/>
          <p:cNvSpPr>
            <a:spLocks noChangeArrowheads="1"/>
          </p:cNvSpPr>
          <p:nvPr/>
        </p:nvSpPr>
        <p:spPr bwMode="auto">
          <a:xfrm>
            <a:off x="9169400" y="3930650"/>
            <a:ext cx="2880784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6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4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24</a:t>
            </a:r>
          </a:p>
        </p:txBody>
      </p:sp>
      <p:sp>
        <p:nvSpPr>
          <p:cNvPr id="13381" name="Line 69"/>
          <p:cNvSpPr>
            <a:spLocks noChangeShapeType="1"/>
          </p:cNvSpPr>
          <p:nvPr/>
        </p:nvSpPr>
        <p:spPr bwMode="auto">
          <a:xfrm>
            <a:off x="7344834" y="4651375"/>
            <a:ext cx="182456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382" name="AutoShape 70" descr="Meşe"/>
          <p:cNvSpPr>
            <a:spLocks noChangeArrowheads="1"/>
          </p:cNvSpPr>
          <p:nvPr/>
        </p:nvSpPr>
        <p:spPr bwMode="auto">
          <a:xfrm>
            <a:off x="9169400" y="4362450"/>
            <a:ext cx="2880784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7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4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 </a:t>
            </a:r>
            <a:r>
              <a:rPr lang="tr-TR" altLang="tr-TR" sz="2800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13383" name="Line 71"/>
          <p:cNvSpPr>
            <a:spLocks noChangeShapeType="1"/>
          </p:cNvSpPr>
          <p:nvPr/>
        </p:nvSpPr>
        <p:spPr bwMode="auto">
          <a:xfrm>
            <a:off x="7823200" y="5083175"/>
            <a:ext cx="13462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384" name="AutoShape 72" descr="Meşe"/>
          <p:cNvSpPr>
            <a:spLocks noChangeArrowheads="1"/>
          </p:cNvSpPr>
          <p:nvPr/>
        </p:nvSpPr>
        <p:spPr bwMode="auto">
          <a:xfrm>
            <a:off x="9169400" y="4794250"/>
            <a:ext cx="2880784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8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 </a:t>
            </a:r>
            <a:r>
              <a:rPr lang="tr-TR" altLang="tr-TR" sz="2800"/>
              <a:t>4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32</a:t>
            </a:r>
          </a:p>
        </p:txBody>
      </p:sp>
      <p:sp>
        <p:nvSpPr>
          <p:cNvPr id="13385" name="Line 73"/>
          <p:cNvSpPr>
            <a:spLocks noChangeShapeType="1"/>
          </p:cNvSpPr>
          <p:nvPr/>
        </p:nvSpPr>
        <p:spPr bwMode="auto">
          <a:xfrm>
            <a:off x="8208434" y="5370513"/>
            <a:ext cx="96096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386" name="AutoShape 74" descr="Meşe"/>
          <p:cNvSpPr>
            <a:spLocks noChangeArrowheads="1"/>
          </p:cNvSpPr>
          <p:nvPr/>
        </p:nvSpPr>
        <p:spPr bwMode="auto">
          <a:xfrm>
            <a:off x="9171517" y="5226050"/>
            <a:ext cx="2878667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9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4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36</a:t>
            </a:r>
          </a:p>
        </p:txBody>
      </p:sp>
      <p:sp>
        <p:nvSpPr>
          <p:cNvPr id="13387" name="Line 75"/>
          <p:cNvSpPr>
            <a:spLocks noChangeShapeType="1"/>
          </p:cNvSpPr>
          <p:nvPr/>
        </p:nvSpPr>
        <p:spPr bwMode="auto">
          <a:xfrm>
            <a:off x="8784168" y="5875338"/>
            <a:ext cx="38523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388" name="AutoShape 76" descr="Meşe"/>
          <p:cNvSpPr>
            <a:spLocks noChangeArrowheads="1"/>
          </p:cNvSpPr>
          <p:nvPr/>
        </p:nvSpPr>
        <p:spPr bwMode="auto">
          <a:xfrm>
            <a:off x="9169400" y="5659439"/>
            <a:ext cx="2880784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10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4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13389" name="AutoShape 77"/>
          <p:cNvSpPr>
            <a:spLocks noChangeArrowheads="1"/>
          </p:cNvSpPr>
          <p:nvPr/>
        </p:nvSpPr>
        <p:spPr bwMode="auto">
          <a:xfrm>
            <a:off x="9457267" y="6092825"/>
            <a:ext cx="1344084" cy="287338"/>
          </a:xfrm>
          <a:prstGeom prst="curvedUpArrow">
            <a:avLst>
              <a:gd name="adj1" fmla="val 32046"/>
              <a:gd name="adj2" fmla="val 102211"/>
              <a:gd name="adj3" fmla="val 187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  <p:sp>
        <p:nvSpPr>
          <p:cNvPr id="13391" name="AutoShape 79"/>
          <p:cNvSpPr>
            <a:spLocks noChangeArrowheads="1"/>
          </p:cNvSpPr>
          <p:nvPr/>
        </p:nvSpPr>
        <p:spPr bwMode="auto">
          <a:xfrm rot="10487397">
            <a:off x="9459384" y="1333501"/>
            <a:ext cx="1151467" cy="358775"/>
          </a:xfrm>
          <a:prstGeom prst="curvedUpArrow">
            <a:avLst>
              <a:gd name="adj1" fmla="val 23803"/>
              <a:gd name="adj2" fmla="val 962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  <p:sp>
        <p:nvSpPr>
          <p:cNvPr id="13392" name="Rectangle 80"/>
          <p:cNvSpPr>
            <a:spLocks noChangeArrowheads="1"/>
          </p:cNvSpPr>
          <p:nvPr/>
        </p:nvSpPr>
        <p:spPr bwMode="auto">
          <a:xfrm>
            <a:off x="9457267" y="1052513"/>
            <a:ext cx="1439333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13393" name="Rectangle 81"/>
          <p:cNvSpPr>
            <a:spLocks noChangeArrowheads="1"/>
          </p:cNvSpPr>
          <p:nvPr/>
        </p:nvSpPr>
        <p:spPr bwMode="auto">
          <a:xfrm>
            <a:off x="10703984" y="1557338"/>
            <a:ext cx="12954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3394" name="Rectangle 82"/>
          <p:cNvSpPr>
            <a:spLocks noChangeArrowheads="1"/>
          </p:cNvSpPr>
          <p:nvPr/>
        </p:nvSpPr>
        <p:spPr bwMode="auto">
          <a:xfrm>
            <a:off x="10703984" y="6092825"/>
            <a:ext cx="12954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87" name="Rectangle 78"/>
          <p:cNvSpPr>
            <a:spLocks noChangeArrowheads="1"/>
          </p:cNvSpPr>
          <p:nvPr/>
        </p:nvSpPr>
        <p:spPr bwMode="auto">
          <a:xfrm>
            <a:off x="9571567" y="6561138"/>
            <a:ext cx="1439333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dirty="0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88" name="WordArt 84"/>
          <p:cNvSpPr>
            <a:spLocks noChangeArrowheads="1" noChangeShapeType="1" noTextEdit="1"/>
          </p:cNvSpPr>
          <p:nvPr/>
        </p:nvSpPr>
        <p:spPr bwMode="auto">
          <a:xfrm>
            <a:off x="2717800" y="225425"/>
            <a:ext cx="5604933" cy="82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Black"/>
              </a:rPr>
              <a:t>4 ile Çarpalım</a:t>
            </a:r>
          </a:p>
        </p:txBody>
      </p:sp>
      <p:pic>
        <p:nvPicPr>
          <p:cNvPr id="8276" name="Picture 8" descr="Resim yapan çocuk gifi | Yeni Slay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34" y="822326"/>
            <a:ext cx="2156884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9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3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3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3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13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1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10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10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13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1000"/>
                                        <p:tgtEl>
                                          <p:spTgt spid="13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0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10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10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10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10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 nodeType="clickPar">
                      <p:stCondLst>
                        <p:cond delay="indefinite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00"/>
                                        <p:tgtEl>
                                          <p:spTgt spid="13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1000"/>
                                        <p:tgtEl>
                                          <p:spTgt spid="13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10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10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10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10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1000"/>
                                        <p:tgtEl>
                                          <p:spTgt spid="13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10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 nodeType="clickPar">
                      <p:stCondLst>
                        <p:cond delay="indefinite"/>
                      </p:stCondLst>
                      <p:childTnLst>
                        <p:par>
                          <p:cTn id="2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13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 nodeType="clickPar">
                      <p:stCondLst>
                        <p:cond delay="indefinite"/>
                      </p:stCondLst>
                      <p:childTnLst>
                        <p:par>
                          <p:cTn id="2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1000"/>
                                        <p:tgtEl>
                                          <p:spTgt spid="13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 nodeType="clickPar">
                      <p:stCondLst>
                        <p:cond delay="indefinite"/>
                      </p:stCondLst>
                      <p:childTnLst>
                        <p:par>
                          <p:cTn id="2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10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10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10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10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9" dur="10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1000"/>
                                        <p:tgtEl>
                                          <p:spTgt spid="13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1000"/>
                                        <p:tgtEl>
                                          <p:spTgt spid="13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1" dur="1000"/>
                                        <p:tgtEl>
                                          <p:spTgt spid="13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 nodeType="clickPar">
                      <p:stCondLst>
                        <p:cond delay="indefinite"/>
                      </p:stCondLst>
                      <p:childTnLst>
                        <p:par>
                          <p:cTn id="2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00"/>
                                        <p:tgtEl>
                                          <p:spTgt spid="13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 nodeType="clickPar">
                      <p:stCondLst>
                        <p:cond delay="indefinite"/>
                      </p:stCondLst>
                      <p:childTnLst>
                        <p:par>
                          <p:cTn id="2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1" dur="1000"/>
                                        <p:tgtEl>
                                          <p:spTgt spid="13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 nodeType="clickPar">
                      <p:stCondLst>
                        <p:cond delay="indefinite"/>
                      </p:stCondLst>
                      <p:childTnLst>
                        <p:par>
                          <p:cTn id="2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1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0" dur="10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8" dur="10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1000"/>
                                        <p:tgtEl>
                                          <p:spTgt spid="13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6" dur="1000"/>
                                        <p:tgtEl>
                                          <p:spTgt spid="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10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4" dur="10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1000"/>
                                        <p:tgtEl>
                                          <p:spTgt spid="1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 nodeType="clickPar">
                      <p:stCondLst>
                        <p:cond delay="indefinite"/>
                      </p:stCondLst>
                      <p:childTnLst>
                        <p:par>
                          <p:cTn id="2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1000"/>
                                        <p:tgtEl>
                                          <p:spTgt spid="13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 nodeType="clickPar">
                      <p:stCondLst>
                        <p:cond delay="indefinite"/>
                      </p:stCondLst>
                      <p:childTnLst>
                        <p:par>
                          <p:cTn id="2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8" dur="1000"/>
                                        <p:tgtEl>
                                          <p:spTgt spid="13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 nodeType="clickPar">
                      <p:stCondLst>
                        <p:cond delay="indefinite"/>
                      </p:stCondLst>
                      <p:childTnLst>
                        <p:par>
                          <p:cTn id="3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3" dur="1000"/>
                                        <p:tgtEl>
                                          <p:spTgt spid="13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10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10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5" dur="10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9" dur="10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3" dur="1000"/>
                                        <p:tgtEl>
                                          <p:spTgt spid="1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7" dur="1000"/>
                                        <p:tgtEl>
                                          <p:spTgt spid="13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1" dur="1000"/>
                                        <p:tgtEl>
                                          <p:spTgt spid="1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5" dur="1000"/>
                                        <p:tgtEl>
                                          <p:spTgt spid="13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9" dur="1000"/>
                                        <p:tgtEl>
                                          <p:spTgt spid="1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 nodeType="clickPar">
                      <p:stCondLst>
                        <p:cond delay="indefinite"/>
                      </p:stCondLst>
                      <p:childTnLst>
                        <p:par>
                          <p:cTn id="3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1000"/>
                                        <p:tgtEl>
                                          <p:spTgt spid="13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 nodeType="clickPar">
                      <p:stCondLst>
                        <p:cond delay="indefinite"/>
                      </p:stCondLst>
                      <p:childTnLst>
                        <p:par>
                          <p:cTn id="3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9" dur="1000"/>
                                        <p:tgtEl>
                                          <p:spTgt spid="13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 nodeType="clickPar">
                      <p:stCondLst>
                        <p:cond delay="indefinite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5" grpId="0" animBg="1"/>
      <p:bldP spid="13316" grpId="0" animBg="1"/>
      <p:bldP spid="13317" grpId="0" animBg="1"/>
      <p:bldP spid="13318" grpId="0" animBg="1"/>
      <p:bldP spid="13319" grpId="0" animBg="1"/>
      <p:bldP spid="13320" grpId="0" animBg="1"/>
      <p:bldP spid="13321" grpId="0" animBg="1"/>
      <p:bldP spid="13322" grpId="0" animBg="1"/>
      <p:bldP spid="13323" grpId="0" animBg="1"/>
      <p:bldP spid="13324" grpId="0" animBg="1"/>
      <p:bldP spid="13325" grpId="0" animBg="1"/>
      <p:bldP spid="13326" grpId="0" animBg="1"/>
      <p:bldP spid="13327" grpId="0" animBg="1"/>
      <p:bldP spid="13328" grpId="0" animBg="1"/>
      <p:bldP spid="13329" grpId="0" animBg="1"/>
      <p:bldP spid="13330" grpId="0" animBg="1"/>
      <p:bldP spid="13331" grpId="0" animBg="1"/>
      <p:bldP spid="13332" grpId="0" animBg="1"/>
      <p:bldP spid="13333" grpId="0" animBg="1"/>
      <p:bldP spid="13334" grpId="0" animBg="1"/>
      <p:bldP spid="13335" grpId="0" animBg="1"/>
      <p:bldP spid="13336" grpId="0" animBg="1"/>
      <p:bldP spid="13337" grpId="0" animBg="1"/>
      <p:bldP spid="13338" grpId="0" animBg="1"/>
      <p:bldP spid="13339" grpId="0" animBg="1"/>
      <p:bldP spid="13340" grpId="0" animBg="1"/>
      <p:bldP spid="13341" grpId="0" animBg="1"/>
      <p:bldP spid="13342" grpId="0" animBg="1"/>
      <p:bldP spid="13343" grpId="0" animBg="1"/>
      <p:bldP spid="13344" grpId="0" animBg="1"/>
      <p:bldP spid="13345" grpId="0" animBg="1"/>
      <p:bldP spid="13346" grpId="0" animBg="1"/>
      <p:bldP spid="13347" grpId="0" animBg="1"/>
      <p:bldP spid="13348" grpId="0" animBg="1"/>
      <p:bldP spid="13349" grpId="0" animBg="1"/>
      <p:bldP spid="13350" grpId="0" animBg="1"/>
      <p:bldP spid="13351" grpId="0" animBg="1"/>
      <p:bldP spid="13352" grpId="0" animBg="1"/>
      <p:bldP spid="13353" grpId="0" animBg="1"/>
      <p:bldP spid="13354" grpId="0" animBg="1"/>
      <p:bldP spid="13355" grpId="0" animBg="1"/>
      <p:bldP spid="13356" grpId="0" animBg="1"/>
      <p:bldP spid="13357" grpId="0" animBg="1"/>
      <p:bldP spid="13358" grpId="0" animBg="1"/>
      <p:bldP spid="13359" grpId="0" animBg="1"/>
      <p:bldP spid="13360" grpId="0" animBg="1"/>
      <p:bldP spid="13361" grpId="0" animBg="1"/>
      <p:bldP spid="13362" grpId="0" animBg="1"/>
      <p:bldP spid="13363" grpId="0" animBg="1"/>
      <p:bldP spid="13364" grpId="0" animBg="1"/>
      <p:bldP spid="13365" grpId="0" animBg="1"/>
      <p:bldP spid="13366" grpId="0" animBg="1"/>
      <p:bldP spid="13367" grpId="0" animBg="1"/>
      <p:bldP spid="13368" grpId="0" animBg="1"/>
      <p:bldP spid="13369" grpId="0" animBg="1"/>
      <p:bldP spid="13370" grpId="0" animBg="1"/>
      <p:bldP spid="13371" grpId="0" animBg="1"/>
      <p:bldP spid="13372" grpId="0" animBg="1"/>
      <p:bldP spid="13373" grpId="0" animBg="1"/>
      <p:bldP spid="13374" grpId="0" animBg="1"/>
      <p:bldP spid="13375" grpId="0" animBg="1"/>
      <p:bldP spid="13376" grpId="0" animBg="1"/>
      <p:bldP spid="13377" grpId="0" animBg="1"/>
      <p:bldP spid="13378" grpId="0" animBg="1"/>
      <p:bldP spid="13379" grpId="0" animBg="1"/>
      <p:bldP spid="13380" grpId="0" animBg="1"/>
      <p:bldP spid="13381" grpId="0" animBg="1"/>
      <p:bldP spid="13382" grpId="0" animBg="1"/>
      <p:bldP spid="13383" grpId="0" animBg="1"/>
      <p:bldP spid="13384" grpId="0" animBg="1"/>
      <p:bldP spid="13385" grpId="0" animBg="1"/>
      <p:bldP spid="13386" grpId="0" animBg="1"/>
      <p:bldP spid="13387" grpId="0" animBg="1"/>
      <p:bldP spid="13388" grpId="0" animBg="1"/>
      <p:bldP spid="13389" grpId="0" animBg="1"/>
      <p:bldP spid="13391" grpId="0" animBg="1"/>
      <p:bldP spid="13392" grpId="0" animBg="1"/>
      <p:bldP spid="13393" grpId="0" animBg="1"/>
      <p:bldP spid="13394" grpId="0" animBg="1"/>
      <p:bldP spid="87" grpId="0" animBg="1"/>
      <p:bldP spid="8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Meşe"/>
          <p:cNvSpPr>
            <a:spLocks noChangeArrowheads="1"/>
          </p:cNvSpPr>
          <p:nvPr/>
        </p:nvSpPr>
        <p:spPr bwMode="auto">
          <a:xfrm>
            <a:off x="3695700" y="1773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39" name="Line 3"/>
          <p:cNvSpPr>
            <a:spLocks noChangeShapeType="1"/>
          </p:cNvSpPr>
          <p:nvPr/>
        </p:nvSpPr>
        <p:spPr bwMode="auto">
          <a:xfrm>
            <a:off x="5039784" y="2417763"/>
            <a:ext cx="4129616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340" name="AutoShape 4" descr="Meşe"/>
          <p:cNvSpPr>
            <a:spLocks noChangeArrowheads="1"/>
          </p:cNvSpPr>
          <p:nvPr/>
        </p:nvSpPr>
        <p:spPr bwMode="auto">
          <a:xfrm>
            <a:off x="9169400" y="1770064"/>
            <a:ext cx="2880784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1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5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5</a:t>
            </a:r>
          </a:p>
        </p:txBody>
      </p:sp>
      <p:sp>
        <p:nvSpPr>
          <p:cNvPr id="14341" name="AutoShape 5" descr="Meşe"/>
          <p:cNvSpPr>
            <a:spLocks noChangeArrowheads="1"/>
          </p:cNvSpPr>
          <p:nvPr/>
        </p:nvSpPr>
        <p:spPr bwMode="auto">
          <a:xfrm>
            <a:off x="3215217" y="2205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42" name="AutoShape 6" descr="Meşe"/>
          <p:cNvSpPr>
            <a:spLocks noChangeArrowheads="1"/>
          </p:cNvSpPr>
          <p:nvPr/>
        </p:nvSpPr>
        <p:spPr bwMode="auto">
          <a:xfrm>
            <a:off x="4078817" y="2205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43" name="AutoShape 7" descr="Meşe"/>
          <p:cNvSpPr>
            <a:spLocks noChangeArrowheads="1"/>
          </p:cNvSpPr>
          <p:nvPr/>
        </p:nvSpPr>
        <p:spPr bwMode="auto">
          <a:xfrm>
            <a:off x="2734733" y="2636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44" name="AutoShape 8" descr="Meşe"/>
          <p:cNvSpPr>
            <a:spLocks noChangeArrowheads="1"/>
          </p:cNvSpPr>
          <p:nvPr/>
        </p:nvSpPr>
        <p:spPr bwMode="auto">
          <a:xfrm>
            <a:off x="3598333" y="2636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45" name="AutoShape 9" descr="Meşe"/>
          <p:cNvSpPr>
            <a:spLocks noChangeArrowheads="1"/>
          </p:cNvSpPr>
          <p:nvPr/>
        </p:nvSpPr>
        <p:spPr bwMode="auto">
          <a:xfrm>
            <a:off x="4461933" y="2636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46" name="AutoShape 10" descr="Meşe"/>
          <p:cNvSpPr>
            <a:spLocks noChangeArrowheads="1"/>
          </p:cNvSpPr>
          <p:nvPr/>
        </p:nvSpPr>
        <p:spPr bwMode="auto">
          <a:xfrm>
            <a:off x="2254251" y="3068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47" name="AutoShape 11" descr="Meşe"/>
          <p:cNvSpPr>
            <a:spLocks noChangeArrowheads="1"/>
          </p:cNvSpPr>
          <p:nvPr/>
        </p:nvSpPr>
        <p:spPr bwMode="auto">
          <a:xfrm>
            <a:off x="3117851" y="3068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48" name="AutoShape 12" descr="Meşe"/>
          <p:cNvSpPr>
            <a:spLocks noChangeArrowheads="1"/>
          </p:cNvSpPr>
          <p:nvPr/>
        </p:nvSpPr>
        <p:spPr bwMode="auto">
          <a:xfrm>
            <a:off x="3983567" y="3068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49" name="AutoShape 13" descr="Meşe"/>
          <p:cNvSpPr>
            <a:spLocks noChangeArrowheads="1"/>
          </p:cNvSpPr>
          <p:nvPr/>
        </p:nvSpPr>
        <p:spPr bwMode="auto">
          <a:xfrm>
            <a:off x="4847167" y="3068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50" name="AutoShape 14" descr="Meşe"/>
          <p:cNvSpPr>
            <a:spLocks noChangeArrowheads="1"/>
          </p:cNvSpPr>
          <p:nvPr/>
        </p:nvSpPr>
        <p:spPr bwMode="auto">
          <a:xfrm>
            <a:off x="1871133" y="3500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51" name="AutoShape 15" descr="Meşe"/>
          <p:cNvSpPr>
            <a:spLocks noChangeArrowheads="1"/>
          </p:cNvSpPr>
          <p:nvPr/>
        </p:nvSpPr>
        <p:spPr bwMode="auto">
          <a:xfrm>
            <a:off x="2734733" y="3500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52" name="AutoShape 16" descr="Meşe"/>
          <p:cNvSpPr>
            <a:spLocks noChangeArrowheads="1"/>
          </p:cNvSpPr>
          <p:nvPr/>
        </p:nvSpPr>
        <p:spPr bwMode="auto">
          <a:xfrm>
            <a:off x="3598333" y="3500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53" name="AutoShape 17" descr="Meşe"/>
          <p:cNvSpPr>
            <a:spLocks noChangeArrowheads="1"/>
          </p:cNvSpPr>
          <p:nvPr/>
        </p:nvSpPr>
        <p:spPr bwMode="auto">
          <a:xfrm>
            <a:off x="4461933" y="3500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54" name="AutoShape 18" descr="Meşe"/>
          <p:cNvSpPr>
            <a:spLocks noChangeArrowheads="1"/>
          </p:cNvSpPr>
          <p:nvPr/>
        </p:nvSpPr>
        <p:spPr bwMode="auto">
          <a:xfrm>
            <a:off x="5327651" y="3500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55" name="AutoShape 19" descr="Meşe"/>
          <p:cNvSpPr>
            <a:spLocks noChangeArrowheads="1"/>
          </p:cNvSpPr>
          <p:nvPr/>
        </p:nvSpPr>
        <p:spPr bwMode="auto">
          <a:xfrm>
            <a:off x="1485900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56" name="AutoShape 20" descr="Meşe"/>
          <p:cNvSpPr>
            <a:spLocks noChangeArrowheads="1"/>
          </p:cNvSpPr>
          <p:nvPr/>
        </p:nvSpPr>
        <p:spPr bwMode="auto">
          <a:xfrm>
            <a:off x="2349500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57" name="AutoShape 21" descr="Meşe"/>
          <p:cNvSpPr>
            <a:spLocks noChangeArrowheads="1"/>
          </p:cNvSpPr>
          <p:nvPr/>
        </p:nvSpPr>
        <p:spPr bwMode="auto">
          <a:xfrm>
            <a:off x="3213100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58" name="AutoShape 22" descr="Meşe"/>
          <p:cNvSpPr>
            <a:spLocks noChangeArrowheads="1"/>
          </p:cNvSpPr>
          <p:nvPr/>
        </p:nvSpPr>
        <p:spPr bwMode="auto">
          <a:xfrm>
            <a:off x="4076700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59" name="AutoShape 23" descr="Meşe"/>
          <p:cNvSpPr>
            <a:spLocks noChangeArrowheads="1"/>
          </p:cNvSpPr>
          <p:nvPr/>
        </p:nvSpPr>
        <p:spPr bwMode="auto">
          <a:xfrm>
            <a:off x="4942417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60" name="AutoShape 24" descr="Meşe"/>
          <p:cNvSpPr>
            <a:spLocks noChangeArrowheads="1"/>
          </p:cNvSpPr>
          <p:nvPr/>
        </p:nvSpPr>
        <p:spPr bwMode="auto">
          <a:xfrm>
            <a:off x="1198033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61" name="AutoShape 25" descr="Meşe"/>
          <p:cNvSpPr>
            <a:spLocks noChangeArrowheads="1"/>
          </p:cNvSpPr>
          <p:nvPr/>
        </p:nvSpPr>
        <p:spPr bwMode="auto">
          <a:xfrm>
            <a:off x="2061633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62" name="AutoShape 26" descr="Meşe"/>
          <p:cNvSpPr>
            <a:spLocks noChangeArrowheads="1"/>
          </p:cNvSpPr>
          <p:nvPr/>
        </p:nvSpPr>
        <p:spPr bwMode="auto">
          <a:xfrm>
            <a:off x="2925233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63" name="AutoShape 27" descr="Meşe"/>
          <p:cNvSpPr>
            <a:spLocks noChangeArrowheads="1"/>
          </p:cNvSpPr>
          <p:nvPr/>
        </p:nvSpPr>
        <p:spPr bwMode="auto">
          <a:xfrm>
            <a:off x="3788833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64" name="AutoShape 28" descr="Meşe"/>
          <p:cNvSpPr>
            <a:spLocks noChangeArrowheads="1"/>
          </p:cNvSpPr>
          <p:nvPr/>
        </p:nvSpPr>
        <p:spPr bwMode="auto">
          <a:xfrm>
            <a:off x="4559300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65" name="AutoShape 29" descr="Meşe"/>
          <p:cNvSpPr>
            <a:spLocks noChangeArrowheads="1"/>
          </p:cNvSpPr>
          <p:nvPr/>
        </p:nvSpPr>
        <p:spPr bwMode="auto">
          <a:xfrm>
            <a:off x="814917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66" name="AutoShape 30" descr="Meşe"/>
          <p:cNvSpPr>
            <a:spLocks noChangeArrowheads="1"/>
          </p:cNvSpPr>
          <p:nvPr/>
        </p:nvSpPr>
        <p:spPr bwMode="auto">
          <a:xfrm>
            <a:off x="1678517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67" name="AutoShape 31" descr="Meşe"/>
          <p:cNvSpPr>
            <a:spLocks noChangeArrowheads="1"/>
          </p:cNvSpPr>
          <p:nvPr/>
        </p:nvSpPr>
        <p:spPr bwMode="auto">
          <a:xfrm>
            <a:off x="2542117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68" name="AutoShape 32" descr="Meşe"/>
          <p:cNvSpPr>
            <a:spLocks noChangeArrowheads="1"/>
          </p:cNvSpPr>
          <p:nvPr/>
        </p:nvSpPr>
        <p:spPr bwMode="auto">
          <a:xfrm>
            <a:off x="3405717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69" name="AutoShape 33" descr="Meşe"/>
          <p:cNvSpPr>
            <a:spLocks noChangeArrowheads="1"/>
          </p:cNvSpPr>
          <p:nvPr/>
        </p:nvSpPr>
        <p:spPr bwMode="auto">
          <a:xfrm>
            <a:off x="4271433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70" name="AutoShape 34" descr="Meşe"/>
          <p:cNvSpPr>
            <a:spLocks noChangeArrowheads="1"/>
          </p:cNvSpPr>
          <p:nvPr/>
        </p:nvSpPr>
        <p:spPr bwMode="auto">
          <a:xfrm>
            <a:off x="429684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71" name="AutoShape 35" descr="Meşe"/>
          <p:cNvSpPr>
            <a:spLocks noChangeArrowheads="1"/>
          </p:cNvSpPr>
          <p:nvPr/>
        </p:nvSpPr>
        <p:spPr bwMode="auto">
          <a:xfrm>
            <a:off x="1293284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72" name="AutoShape 36" descr="Meşe"/>
          <p:cNvSpPr>
            <a:spLocks noChangeArrowheads="1"/>
          </p:cNvSpPr>
          <p:nvPr/>
        </p:nvSpPr>
        <p:spPr bwMode="auto">
          <a:xfrm>
            <a:off x="2156884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73" name="AutoShape 37" descr="Meşe"/>
          <p:cNvSpPr>
            <a:spLocks noChangeArrowheads="1"/>
          </p:cNvSpPr>
          <p:nvPr/>
        </p:nvSpPr>
        <p:spPr bwMode="auto">
          <a:xfrm>
            <a:off x="3020484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74" name="AutoShape 38" descr="Meşe"/>
          <p:cNvSpPr>
            <a:spLocks noChangeArrowheads="1"/>
          </p:cNvSpPr>
          <p:nvPr/>
        </p:nvSpPr>
        <p:spPr bwMode="auto">
          <a:xfrm>
            <a:off x="3790951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75" name="AutoShape 39" descr="Meşe"/>
          <p:cNvSpPr>
            <a:spLocks noChangeArrowheads="1"/>
          </p:cNvSpPr>
          <p:nvPr/>
        </p:nvSpPr>
        <p:spPr bwMode="auto">
          <a:xfrm>
            <a:off x="46567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76" name="AutoShape 40" descr="Meşe"/>
          <p:cNvSpPr>
            <a:spLocks noChangeArrowheads="1"/>
          </p:cNvSpPr>
          <p:nvPr/>
        </p:nvSpPr>
        <p:spPr bwMode="auto">
          <a:xfrm>
            <a:off x="910167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77" name="AutoShape 41" descr="Meşe"/>
          <p:cNvSpPr>
            <a:spLocks noChangeArrowheads="1"/>
          </p:cNvSpPr>
          <p:nvPr/>
        </p:nvSpPr>
        <p:spPr bwMode="auto">
          <a:xfrm>
            <a:off x="1773767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78" name="AutoShape 42" descr="Meşe"/>
          <p:cNvSpPr>
            <a:spLocks noChangeArrowheads="1"/>
          </p:cNvSpPr>
          <p:nvPr/>
        </p:nvSpPr>
        <p:spPr bwMode="auto">
          <a:xfrm>
            <a:off x="2637367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79" name="AutoShape 43" descr="Meşe"/>
          <p:cNvSpPr>
            <a:spLocks noChangeArrowheads="1"/>
          </p:cNvSpPr>
          <p:nvPr/>
        </p:nvSpPr>
        <p:spPr bwMode="auto">
          <a:xfrm>
            <a:off x="3503084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80" name="AutoShape 44" descr="Meşe"/>
          <p:cNvSpPr>
            <a:spLocks noChangeArrowheads="1"/>
          </p:cNvSpPr>
          <p:nvPr/>
        </p:nvSpPr>
        <p:spPr bwMode="auto">
          <a:xfrm>
            <a:off x="5806017" y="39322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81" name="AutoShape 45" descr="Meşe"/>
          <p:cNvSpPr>
            <a:spLocks noChangeArrowheads="1"/>
          </p:cNvSpPr>
          <p:nvPr/>
        </p:nvSpPr>
        <p:spPr bwMode="auto">
          <a:xfrm>
            <a:off x="5425017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82" name="AutoShape 46" descr="Meşe"/>
          <p:cNvSpPr>
            <a:spLocks noChangeArrowheads="1"/>
          </p:cNvSpPr>
          <p:nvPr/>
        </p:nvSpPr>
        <p:spPr bwMode="auto">
          <a:xfrm>
            <a:off x="6288617" y="43640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83" name="AutoShape 47" descr="Meşe"/>
          <p:cNvSpPr>
            <a:spLocks noChangeArrowheads="1"/>
          </p:cNvSpPr>
          <p:nvPr/>
        </p:nvSpPr>
        <p:spPr bwMode="auto">
          <a:xfrm>
            <a:off x="5135033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84" name="AutoShape 48" descr="Meşe"/>
          <p:cNvSpPr>
            <a:spLocks noChangeArrowheads="1"/>
          </p:cNvSpPr>
          <p:nvPr/>
        </p:nvSpPr>
        <p:spPr bwMode="auto">
          <a:xfrm>
            <a:off x="5998633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85" name="AutoShape 49" descr="Meşe"/>
          <p:cNvSpPr>
            <a:spLocks noChangeArrowheads="1"/>
          </p:cNvSpPr>
          <p:nvPr/>
        </p:nvSpPr>
        <p:spPr bwMode="auto">
          <a:xfrm>
            <a:off x="6862233" y="47958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86" name="AutoShape 50" descr="Meşe"/>
          <p:cNvSpPr>
            <a:spLocks noChangeArrowheads="1"/>
          </p:cNvSpPr>
          <p:nvPr/>
        </p:nvSpPr>
        <p:spPr bwMode="auto">
          <a:xfrm>
            <a:off x="4656667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87" name="AutoShape 51" descr="Meşe"/>
          <p:cNvSpPr>
            <a:spLocks noChangeArrowheads="1"/>
          </p:cNvSpPr>
          <p:nvPr/>
        </p:nvSpPr>
        <p:spPr bwMode="auto">
          <a:xfrm>
            <a:off x="5520267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88" name="AutoShape 52" descr="Meşe"/>
          <p:cNvSpPr>
            <a:spLocks noChangeArrowheads="1"/>
          </p:cNvSpPr>
          <p:nvPr/>
        </p:nvSpPr>
        <p:spPr bwMode="auto">
          <a:xfrm>
            <a:off x="6383867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89" name="AutoShape 53" descr="Meşe"/>
          <p:cNvSpPr>
            <a:spLocks noChangeArrowheads="1"/>
          </p:cNvSpPr>
          <p:nvPr/>
        </p:nvSpPr>
        <p:spPr bwMode="auto">
          <a:xfrm>
            <a:off x="7247467" y="52276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90" name="AutoShape 54" descr="Meşe"/>
          <p:cNvSpPr>
            <a:spLocks noChangeArrowheads="1"/>
          </p:cNvSpPr>
          <p:nvPr/>
        </p:nvSpPr>
        <p:spPr bwMode="auto">
          <a:xfrm>
            <a:off x="4366684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91" name="AutoShape 55" descr="Meşe"/>
          <p:cNvSpPr>
            <a:spLocks noChangeArrowheads="1"/>
          </p:cNvSpPr>
          <p:nvPr/>
        </p:nvSpPr>
        <p:spPr bwMode="auto">
          <a:xfrm>
            <a:off x="5230284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92" name="AutoShape 56" descr="Meşe"/>
          <p:cNvSpPr>
            <a:spLocks noChangeArrowheads="1"/>
          </p:cNvSpPr>
          <p:nvPr/>
        </p:nvSpPr>
        <p:spPr bwMode="auto">
          <a:xfrm>
            <a:off x="6093884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93" name="AutoShape 57" descr="Meşe"/>
          <p:cNvSpPr>
            <a:spLocks noChangeArrowheads="1"/>
          </p:cNvSpPr>
          <p:nvPr/>
        </p:nvSpPr>
        <p:spPr bwMode="auto">
          <a:xfrm>
            <a:off x="6957484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94" name="AutoShape 58" descr="Meşe"/>
          <p:cNvSpPr>
            <a:spLocks noChangeArrowheads="1"/>
          </p:cNvSpPr>
          <p:nvPr/>
        </p:nvSpPr>
        <p:spPr bwMode="auto">
          <a:xfrm>
            <a:off x="7823200" y="5659438"/>
            <a:ext cx="863600" cy="431800"/>
          </a:xfrm>
          <a:prstGeom prst="flowChartProcess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3600"/>
              <a:t>5</a:t>
            </a:r>
          </a:p>
        </p:txBody>
      </p:sp>
      <p:sp>
        <p:nvSpPr>
          <p:cNvPr id="14395" name="Line 59"/>
          <p:cNvSpPr>
            <a:spLocks noChangeShapeType="1"/>
          </p:cNvSpPr>
          <p:nvPr/>
        </p:nvSpPr>
        <p:spPr bwMode="auto">
          <a:xfrm>
            <a:off x="5422901" y="2922588"/>
            <a:ext cx="37465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396" name="AutoShape 60" descr="Meşe"/>
          <p:cNvSpPr>
            <a:spLocks noChangeArrowheads="1"/>
          </p:cNvSpPr>
          <p:nvPr/>
        </p:nvSpPr>
        <p:spPr bwMode="auto">
          <a:xfrm>
            <a:off x="9169400" y="2201864"/>
            <a:ext cx="2880784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2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5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10</a:t>
            </a:r>
          </a:p>
        </p:txBody>
      </p:sp>
      <p:sp>
        <p:nvSpPr>
          <p:cNvPr id="14397" name="Line 61"/>
          <p:cNvSpPr>
            <a:spLocks noChangeShapeType="1"/>
          </p:cNvSpPr>
          <p:nvPr/>
        </p:nvSpPr>
        <p:spPr bwMode="auto">
          <a:xfrm>
            <a:off x="4656667" y="1985963"/>
            <a:ext cx="451273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398" name="AutoShape 62" descr="Meşe"/>
          <p:cNvSpPr>
            <a:spLocks noChangeArrowheads="1"/>
          </p:cNvSpPr>
          <p:nvPr/>
        </p:nvSpPr>
        <p:spPr bwMode="auto">
          <a:xfrm>
            <a:off x="9169400" y="2633664"/>
            <a:ext cx="2880784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3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5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15</a:t>
            </a:r>
          </a:p>
        </p:txBody>
      </p:sp>
      <p:sp>
        <p:nvSpPr>
          <p:cNvPr id="14399" name="Line 63"/>
          <p:cNvSpPr>
            <a:spLocks noChangeShapeType="1"/>
          </p:cNvSpPr>
          <p:nvPr/>
        </p:nvSpPr>
        <p:spPr bwMode="auto">
          <a:xfrm>
            <a:off x="5810251" y="3282950"/>
            <a:ext cx="3359149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400" name="AutoShape 64" descr="Meşe"/>
          <p:cNvSpPr>
            <a:spLocks noChangeArrowheads="1"/>
          </p:cNvSpPr>
          <p:nvPr/>
        </p:nvSpPr>
        <p:spPr bwMode="auto">
          <a:xfrm>
            <a:off x="9169400" y="3067050"/>
            <a:ext cx="2880784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4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5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20</a:t>
            </a:r>
          </a:p>
        </p:txBody>
      </p:sp>
      <p:sp>
        <p:nvSpPr>
          <p:cNvPr id="14401" name="Line 65"/>
          <p:cNvSpPr>
            <a:spLocks noChangeShapeType="1"/>
          </p:cNvSpPr>
          <p:nvPr/>
        </p:nvSpPr>
        <p:spPr bwMode="auto">
          <a:xfrm>
            <a:off x="6288618" y="3714750"/>
            <a:ext cx="288078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402" name="AutoShape 66" descr="Meşe"/>
          <p:cNvSpPr>
            <a:spLocks noChangeArrowheads="1"/>
          </p:cNvSpPr>
          <p:nvPr/>
        </p:nvSpPr>
        <p:spPr bwMode="auto">
          <a:xfrm>
            <a:off x="9169400" y="3498850"/>
            <a:ext cx="2880784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5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5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25</a:t>
            </a:r>
          </a:p>
        </p:txBody>
      </p:sp>
      <p:sp>
        <p:nvSpPr>
          <p:cNvPr id="14403" name="Line 67"/>
          <p:cNvSpPr>
            <a:spLocks noChangeShapeType="1"/>
          </p:cNvSpPr>
          <p:nvPr/>
        </p:nvSpPr>
        <p:spPr bwMode="auto">
          <a:xfrm>
            <a:off x="6866467" y="4146550"/>
            <a:ext cx="230293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404" name="AutoShape 68" descr="Meşe"/>
          <p:cNvSpPr>
            <a:spLocks noChangeArrowheads="1"/>
          </p:cNvSpPr>
          <p:nvPr/>
        </p:nvSpPr>
        <p:spPr bwMode="auto">
          <a:xfrm>
            <a:off x="9169400" y="3930650"/>
            <a:ext cx="2880784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6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5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30</a:t>
            </a:r>
          </a:p>
        </p:txBody>
      </p:sp>
      <p:sp>
        <p:nvSpPr>
          <p:cNvPr id="14405" name="Line 69"/>
          <p:cNvSpPr>
            <a:spLocks noChangeShapeType="1"/>
          </p:cNvSpPr>
          <p:nvPr/>
        </p:nvSpPr>
        <p:spPr bwMode="auto">
          <a:xfrm>
            <a:off x="7344834" y="4651375"/>
            <a:ext cx="182456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406" name="AutoShape 70" descr="Meşe"/>
          <p:cNvSpPr>
            <a:spLocks noChangeArrowheads="1"/>
          </p:cNvSpPr>
          <p:nvPr/>
        </p:nvSpPr>
        <p:spPr bwMode="auto">
          <a:xfrm>
            <a:off x="9169400" y="4362450"/>
            <a:ext cx="2880784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7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5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 </a:t>
            </a:r>
            <a:r>
              <a:rPr lang="tr-TR" altLang="tr-TR" sz="2800">
                <a:solidFill>
                  <a:srgbClr val="FF0000"/>
                </a:solidFill>
              </a:rPr>
              <a:t>35</a:t>
            </a:r>
          </a:p>
        </p:txBody>
      </p:sp>
      <p:sp>
        <p:nvSpPr>
          <p:cNvPr id="14407" name="Line 71"/>
          <p:cNvSpPr>
            <a:spLocks noChangeShapeType="1"/>
          </p:cNvSpPr>
          <p:nvPr/>
        </p:nvSpPr>
        <p:spPr bwMode="auto">
          <a:xfrm>
            <a:off x="7823200" y="5083175"/>
            <a:ext cx="13462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408" name="AutoShape 72" descr="Meşe"/>
          <p:cNvSpPr>
            <a:spLocks noChangeArrowheads="1"/>
          </p:cNvSpPr>
          <p:nvPr/>
        </p:nvSpPr>
        <p:spPr bwMode="auto">
          <a:xfrm>
            <a:off x="9169400" y="4794250"/>
            <a:ext cx="2880784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8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 </a:t>
            </a:r>
            <a:r>
              <a:rPr lang="tr-TR" altLang="tr-TR" sz="2800"/>
              <a:t>5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40</a:t>
            </a:r>
          </a:p>
        </p:txBody>
      </p:sp>
      <p:sp>
        <p:nvSpPr>
          <p:cNvPr id="14409" name="Line 73"/>
          <p:cNvSpPr>
            <a:spLocks noChangeShapeType="1"/>
          </p:cNvSpPr>
          <p:nvPr/>
        </p:nvSpPr>
        <p:spPr bwMode="auto">
          <a:xfrm>
            <a:off x="8208434" y="5370513"/>
            <a:ext cx="960967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410" name="AutoShape 74" descr="Meşe"/>
          <p:cNvSpPr>
            <a:spLocks noChangeArrowheads="1"/>
          </p:cNvSpPr>
          <p:nvPr/>
        </p:nvSpPr>
        <p:spPr bwMode="auto">
          <a:xfrm>
            <a:off x="9171517" y="5226050"/>
            <a:ext cx="2878667" cy="433388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9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5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 45</a:t>
            </a:r>
          </a:p>
        </p:txBody>
      </p:sp>
      <p:sp>
        <p:nvSpPr>
          <p:cNvPr id="14411" name="Line 75"/>
          <p:cNvSpPr>
            <a:spLocks noChangeShapeType="1"/>
          </p:cNvSpPr>
          <p:nvPr/>
        </p:nvSpPr>
        <p:spPr bwMode="auto">
          <a:xfrm>
            <a:off x="8784168" y="5875338"/>
            <a:ext cx="385233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412" name="AutoShape 76" descr="Meşe"/>
          <p:cNvSpPr>
            <a:spLocks noChangeArrowheads="1"/>
          </p:cNvSpPr>
          <p:nvPr/>
        </p:nvSpPr>
        <p:spPr bwMode="auto">
          <a:xfrm>
            <a:off x="9169400" y="5659439"/>
            <a:ext cx="2880784" cy="433387"/>
          </a:xfrm>
          <a:prstGeom prst="flowChart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sz="2800">
                <a:solidFill>
                  <a:srgbClr val="00FF00"/>
                </a:solidFill>
              </a:rPr>
              <a:t>10</a:t>
            </a:r>
            <a:r>
              <a:rPr lang="tr-TR" altLang="tr-TR" sz="2800">
                <a:solidFill>
                  <a:srgbClr val="0000FF"/>
                </a:solidFill>
              </a:rPr>
              <a:t>x</a:t>
            </a:r>
            <a:r>
              <a:rPr lang="tr-TR" altLang="tr-TR" sz="2800">
                <a:solidFill>
                  <a:srgbClr val="FF0000"/>
                </a:solidFill>
              </a:rPr>
              <a:t> </a:t>
            </a:r>
            <a:r>
              <a:rPr lang="tr-TR" altLang="tr-TR" sz="2800"/>
              <a:t>5 </a:t>
            </a:r>
            <a:r>
              <a:rPr lang="tr-TR" altLang="tr-TR" sz="2800">
                <a:solidFill>
                  <a:srgbClr val="0000FF"/>
                </a:solidFill>
              </a:rPr>
              <a:t>=</a:t>
            </a:r>
            <a:r>
              <a:rPr lang="tr-TR" altLang="tr-TR" sz="2800">
                <a:solidFill>
                  <a:srgbClr val="FF0000"/>
                </a:solidFill>
              </a:rPr>
              <a:t>50</a:t>
            </a:r>
          </a:p>
        </p:txBody>
      </p:sp>
      <p:sp>
        <p:nvSpPr>
          <p:cNvPr id="14413" name="AutoShape 77"/>
          <p:cNvSpPr>
            <a:spLocks noChangeArrowheads="1"/>
          </p:cNvSpPr>
          <p:nvPr/>
        </p:nvSpPr>
        <p:spPr bwMode="auto">
          <a:xfrm>
            <a:off x="9457267" y="6092825"/>
            <a:ext cx="1344084" cy="287338"/>
          </a:xfrm>
          <a:prstGeom prst="curvedUpArrow">
            <a:avLst>
              <a:gd name="adj1" fmla="val 32046"/>
              <a:gd name="adj2" fmla="val 102211"/>
              <a:gd name="adj3" fmla="val 187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  <p:sp>
        <p:nvSpPr>
          <p:cNvPr id="14415" name="AutoShape 79"/>
          <p:cNvSpPr>
            <a:spLocks noChangeArrowheads="1"/>
          </p:cNvSpPr>
          <p:nvPr/>
        </p:nvSpPr>
        <p:spPr bwMode="auto">
          <a:xfrm rot="10487397">
            <a:off x="9459384" y="1333501"/>
            <a:ext cx="1151467" cy="358775"/>
          </a:xfrm>
          <a:prstGeom prst="curvedUpArrow">
            <a:avLst>
              <a:gd name="adj1" fmla="val 23803"/>
              <a:gd name="adj2" fmla="val 962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  <p:sp>
        <p:nvSpPr>
          <p:cNvPr id="14416" name="Rectangle 80"/>
          <p:cNvSpPr>
            <a:spLocks noChangeArrowheads="1"/>
          </p:cNvSpPr>
          <p:nvPr/>
        </p:nvSpPr>
        <p:spPr bwMode="auto">
          <a:xfrm>
            <a:off x="9457267" y="1052513"/>
            <a:ext cx="1439333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14417" name="Rectangle 81"/>
          <p:cNvSpPr>
            <a:spLocks noChangeArrowheads="1"/>
          </p:cNvSpPr>
          <p:nvPr/>
        </p:nvSpPr>
        <p:spPr bwMode="auto">
          <a:xfrm>
            <a:off x="10703984" y="1557338"/>
            <a:ext cx="12954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14418" name="Rectangle 82"/>
          <p:cNvSpPr>
            <a:spLocks noChangeArrowheads="1"/>
          </p:cNvSpPr>
          <p:nvPr/>
        </p:nvSpPr>
        <p:spPr bwMode="auto">
          <a:xfrm>
            <a:off x="10703984" y="6092825"/>
            <a:ext cx="12954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>
                <a:solidFill>
                  <a:srgbClr val="FF0000"/>
                </a:solidFill>
              </a:rPr>
              <a:t>EDER</a:t>
            </a:r>
          </a:p>
        </p:txBody>
      </p:sp>
      <p:sp>
        <p:nvSpPr>
          <p:cNvPr id="87" name="Rectangle 78"/>
          <p:cNvSpPr>
            <a:spLocks noChangeArrowheads="1"/>
          </p:cNvSpPr>
          <p:nvPr/>
        </p:nvSpPr>
        <p:spPr bwMode="auto">
          <a:xfrm>
            <a:off x="9378951" y="6551613"/>
            <a:ext cx="1439333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>
                <a:solidFill>
                  <a:srgbClr val="FF0000"/>
                </a:solidFill>
              </a:rPr>
              <a:t>KERE</a:t>
            </a:r>
          </a:p>
        </p:txBody>
      </p:sp>
      <p:sp>
        <p:nvSpPr>
          <p:cNvPr id="88" name="WordArt 84"/>
          <p:cNvSpPr>
            <a:spLocks noChangeArrowheads="1" noChangeShapeType="1" noTextEdit="1"/>
          </p:cNvSpPr>
          <p:nvPr/>
        </p:nvSpPr>
        <p:spPr bwMode="auto">
          <a:xfrm>
            <a:off x="3357034" y="333375"/>
            <a:ext cx="5604933" cy="82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Black"/>
              </a:rPr>
              <a:t>5 ile Çarpalım</a:t>
            </a:r>
          </a:p>
        </p:txBody>
      </p:sp>
      <p:pic>
        <p:nvPicPr>
          <p:cNvPr id="9300" name="Picture 8" descr="Schools for nursery admission near me, Mahavir junior model school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874713"/>
            <a:ext cx="2802467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0661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4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14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14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1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1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14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1000"/>
                                        <p:tgtEl>
                                          <p:spTgt spid="14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10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10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10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100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 nodeType="clickPar">
                      <p:stCondLst>
                        <p:cond delay="indefinite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1000"/>
                                        <p:tgtEl>
                                          <p:spTgt spid="14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1000"/>
                                        <p:tgtEl>
                                          <p:spTgt spid="14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10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10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10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10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10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10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 nodeType="clickPar">
                      <p:stCondLst>
                        <p:cond delay="indefinite"/>
                      </p:stCondLst>
                      <p:childTnLst>
                        <p:par>
                          <p:cTn id="2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14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 nodeType="clickPar">
                      <p:stCondLst>
                        <p:cond delay="indefinite"/>
                      </p:stCondLst>
                      <p:childTnLst>
                        <p:par>
                          <p:cTn id="2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1000"/>
                                        <p:tgtEl>
                                          <p:spTgt spid="14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 nodeType="clickPar">
                      <p:stCondLst>
                        <p:cond delay="indefinite"/>
                      </p:stCondLst>
                      <p:childTnLst>
                        <p:par>
                          <p:cTn id="2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10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10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10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10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9" dur="10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10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10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1" dur="10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 nodeType="clickPar">
                      <p:stCondLst>
                        <p:cond delay="indefinite"/>
                      </p:stCondLst>
                      <p:childTnLst>
                        <p:par>
                          <p:cTn id="2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1000"/>
                                        <p:tgtEl>
                                          <p:spTgt spid="14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 nodeType="clickPar">
                      <p:stCondLst>
                        <p:cond delay="indefinite"/>
                      </p:stCondLst>
                      <p:childTnLst>
                        <p:par>
                          <p:cTn id="2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1" dur="1000"/>
                                        <p:tgtEl>
                                          <p:spTgt spid="14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 nodeType="clickPar">
                      <p:stCondLst>
                        <p:cond delay="indefinite"/>
                      </p:stCondLst>
                      <p:childTnLst>
                        <p:par>
                          <p:cTn id="2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10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0" dur="10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100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8" dur="100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100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6" dur="1000"/>
                                        <p:tgtEl>
                                          <p:spTgt spid="1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1000"/>
                                        <p:tgtEl>
                                          <p:spTgt spid="1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4" dur="1000"/>
                                        <p:tgtEl>
                                          <p:spTgt spid="1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1000"/>
                                        <p:tgtEl>
                                          <p:spTgt spid="1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 nodeType="clickPar">
                      <p:stCondLst>
                        <p:cond delay="indefinite"/>
                      </p:stCondLst>
                      <p:childTnLst>
                        <p:par>
                          <p:cTn id="2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1000"/>
                                        <p:tgtEl>
                                          <p:spTgt spid="14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 nodeType="clickPar">
                      <p:stCondLst>
                        <p:cond delay="indefinite"/>
                      </p:stCondLst>
                      <p:childTnLst>
                        <p:par>
                          <p:cTn id="2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8" dur="1000"/>
                                        <p:tgtEl>
                                          <p:spTgt spid="14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 nodeType="clickPar">
                      <p:stCondLst>
                        <p:cond delay="indefinite"/>
                      </p:stCondLst>
                      <p:childTnLst>
                        <p:par>
                          <p:cTn id="3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3" dur="100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100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100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5" dur="100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9" dur="100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3" dur="1000"/>
                                        <p:tgtEl>
                                          <p:spTgt spid="1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7" dur="1000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1" dur="1000"/>
                                        <p:tgtEl>
                                          <p:spTgt spid="1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5" dur="1000"/>
                                        <p:tgtEl>
                                          <p:spTgt spid="1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9" dur="1000"/>
                                        <p:tgtEl>
                                          <p:spTgt spid="1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 nodeType="clickPar">
                      <p:stCondLst>
                        <p:cond delay="indefinite"/>
                      </p:stCondLst>
                      <p:childTnLst>
                        <p:par>
                          <p:cTn id="3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4" dur="1000"/>
                                        <p:tgtEl>
                                          <p:spTgt spid="14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 nodeType="clickPar">
                      <p:stCondLst>
                        <p:cond delay="indefinite"/>
                      </p:stCondLst>
                      <p:childTnLst>
                        <p:par>
                          <p:cTn id="3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9" dur="1000"/>
                                        <p:tgtEl>
                                          <p:spTgt spid="14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 nodeType="clickPar">
                      <p:stCondLst>
                        <p:cond delay="indefinite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9" grpId="0" animBg="1"/>
      <p:bldP spid="14340" grpId="0" animBg="1"/>
      <p:bldP spid="14341" grpId="0" animBg="1"/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animBg="1"/>
      <p:bldP spid="14351" grpId="0" animBg="1"/>
      <p:bldP spid="14352" grpId="0" animBg="1"/>
      <p:bldP spid="14353" grpId="0" animBg="1"/>
      <p:bldP spid="14354" grpId="0" animBg="1"/>
      <p:bldP spid="14355" grpId="0" animBg="1"/>
      <p:bldP spid="14356" grpId="0" animBg="1"/>
      <p:bldP spid="14357" grpId="0" animBg="1"/>
      <p:bldP spid="14358" grpId="0" animBg="1"/>
      <p:bldP spid="14359" grpId="0" animBg="1"/>
      <p:bldP spid="14360" grpId="0" animBg="1"/>
      <p:bldP spid="14361" grpId="0" animBg="1"/>
      <p:bldP spid="14362" grpId="0" animBg="1"/>
      <p:bldP spid="14363" grpId="0" animBg="1"/>
      <p:bldP spid="14364" grpId="0" animBg="1"/>
      <p:bldP spid="14365" grpId="0" animBg="1"/>
      <p:bldP spid="14366" grpId="0" animBg="1"/>
      <p:bldP spid="14367" grpId="0" animBg="1"/>
      <p:bldP spid="14368" grpId="0" animBg="1"/>
      <p:bldP spid="14369" grpId="0" animBg="1"/>
      <p:bldP spid="14370" grpId="0" animBg="1"/>
      <p:bldP spid="14371" grpId="0" animBg="1"/>
      <p:bldP spid="14372" grpId="0" animBg="1"/>
      <p:bldP spid="14373" grpId="0" animBg="1"/>
      <p:bldP spid="14374" grpId="0" animBg="1"/>
      <p:bldP spid="14375" grpId="0" animBg="1"/>
      <p:bldP spid="14376" grpId="0" animBg="1"/>
      <p:bldP spid="14377" grpId="0" animBg="1"/>
      <p:bldP spid="14378" grpId="0" animBg="1"/>
      <p:bldP spid="14379" grpId="0" animBg="1"/>
      <p:bldP spid="14380" grpId="0" animBg="1"/>
      <p:bldP spid="14381" grpId="0" animBg="1"/>
      <p:bldP spid="14382" grpId="0" animBg="1"/>
      <p:bldP spid="14383" grpId="0" animBg="1"/>
      <p:bldP spid="14384" grpId="0" animBg="1"/>
      <p:bldP spid="14385" grpId="0" animBg="1"/>
      <p:bldP spid="14386" grpId="0" animBg="1"/>
      <p:bldP spid="14387" grpId="0" animBg="1"/>
      <p:bldP spid="14388" grpId="0" animBg="1"/>
      <p:bldP spid="14389" grpId="0" animBg="1"/>
      <p:bldP spid="14390" grpId="0" animBg="1"/>
      <p:bldP spid="14391" grpId="0" animBg="1"/>
      <p:bldP spid="14392" grpId="0" animBg="1"/>
      <p:bldP spid="14393" grpId="0" animBg="1"/>
      <p:bldP spid="14394" grpId="0" animBg="1"/>
      <p:bldP spid="14395" grpId="0" animBg="1"/>
      <p:bldP spid="14396" grpId="0" animBg="1"/>
      <p:bldP spid="14397" grpId="0" animBg="1"/>
      <p:bldP spid="14398" grpId="0" animBg="1"/>
      <p:bldP spid="14399" grpId="0" animBg="1"/>
      <p:bldP spid="14400" grpId="0" animBg="1"/>
      <p:bldP spid="14401" grpId="0" animBg="1"/>
      <p:bldP spid="14402" grpId="0" animBg="1"/>
      <p:bldP spid="14403" grpId="0" animBg="1"/>
      <p:bldP spid="14404" grpId="0" animBg="1"/>
      <p:bldP spid="14405" grpId="0" animBg="1"/>
      <p:bldP spid="14406" grpId="0" animBg="1"/>
      <p:bldP spid="14407" grpId="0" animBg="1"/>
      <p:bldP spid="14408" grpId="0" animBg="1"/>
      <p:bldP spid="14409" grpId="0" animBg="1"/>
      <p:bldP spid="14410" grpId="0" animBg="1"/>
      <p:bldP spid="14411" grpId="0" animBg="1"/>
      <p:bldP spid="14412" grpId="0" animBg="1"/>
      <p:bldP spid="14413" grpId="0" animBg="1"/>
      <p:bldP spid="14415" grpId="0" animBg="1"/>
      <p:bldP spid="14416" grpId="0" animBg="1"/>
      <p:bldP spid="14417" grpId="0" animBg="1"/>
      <p:bldP spid="14418" grpId="0" animBg="1"/>
      <p:bldP spid="87" grpId="0" animBg="1"/>
      <p:bldP spid="8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FE10BF62-D8E5-464E-BAD8-C81577DB39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58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D4B2282F-896C-4308-9ABC-2ECC2CF02A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85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4 Yuvarlatılmış Dikdörtgen"/>
          <p:cNvSpPr/>
          <p:nvPr/>
        </p:nvSpPr>
        <p:spPr>
          <a:xfrm>
            <a:off x="4217423" y="721437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4361356" y="2234324"/>
            <a:ext cx="1583267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2480953" y="3385262"/>
            <a:ext cx="38362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2194912" y="2615763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4299972" y="3961525"/>
            <a:ext cx="1848580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8</a:t>
            </a:r>
          </a:p>
        </p:txBody>
      </p:sp>
      <p:sp>
        <p:nvSpPr>
          <p:cNvPr id="7" name="Metin kutusu 6">
            <a:hlinkClick r:id="rId2"/>
          </p:cNvPr>
          <p:cNvSpPr txBox="1"/>
          <p:nvPr/>
        </p:nvSpPr>
        <p:spPr>
          <a:xfrm>
            <a:off x="9710056" y="6371772"/>
            <a:ext cx="2351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www.slaytyerim.com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9591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4 Yuvarlatılmış Dikdörtgen"/>
          <p:cNvSpPr/>
          <p:nvPr/>
        </p:nvSpPr>
        <p:spPr>
          <a:xfrm>
            <a:off x="4217423" y="721437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4361356" y="2234324"/>
            <a:ext cx="1583267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2480953" y="3385262"/>
            <a:ext cx="38362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2194912" y="2615763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4299972" y="3961525"/>
            <a:ext cx="1848580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18659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4 Yuvarlatılmış Dikdörtgen"/>
          <p:cNvSpPr/>
          <p:nvPr/>
        </p:nvSpPr>
        <p:spPr>
          <a:xfrm>
            <a:off x="4217423" y="721437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4361356" y="2234324"/>
            <a:ext cx="1583267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2480953" y="3385262"/>
            <a:ext cx="38362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2194912" y="2615763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4299972" y="3961525"/>
            <a:ext cx="1848580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18659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up 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62467" name="Picture 3" descr="wicker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468" name="Picture 4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2469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1" y="2133600"/>
            <a:ext cx="2400300" cy="1727200"/>
          </a:xfrm>
          <a:noFill/>
        </p:spPr>
      </p:pic>
      <p:pic>
        <p:nvPicPr>
          <p:cNvPr id="62470" name="Picture 6" descr="wicker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1" name="Picture 7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2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527052" y="2146301"/>
            <a:ext cx="2341409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5401733" y="2100263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1523" name="Text Box 19"/>
          <p:cNvSpPr txBox="1">
            <a:spLocks noChangeArrowheads="1"/>
          </p:cNvSpPr>
          <p:nvPr/>
        </p:nvSpPr>
        <p:spPr bwMode="auto">
          <a:xfrm>
            <a:off x="10176934" y="2132013"/>
            <a:ext cx="86914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8433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4 Yuvarlatılmış Dikdörtgen"/>
          <p:cNvSpPr/>
          <p:nvPr/>
        </p:nvSpPr>
        <p:spPr>
          <a:xfrm>
            <a:off x="4217423" y="721437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5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4361356" y="2234324"/>
            <a:ext cx="1583267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6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2480953" y="3385262"/>
            <a:ext cx="38362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2194912" y="2615763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4299972" y="3961525"/>
            <a:ext cx="1848580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218659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4 Yuvarlatılmış Dikdörtgen"/>
          <p:cNvSpPr/>
          <p:nvPr/>
        </p:nvSpPr>
        <p:spPr>
          <a:xfrm>
            <a:off x="4217423" y="721437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7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4361356" y="2234324"/>
            <a:ext cx="1583267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2480953" y="3385262"/>
            <a:ext cx="38362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2194912" y="2615763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4299972" y="3961525"/>
            <a:ext cx="1848580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218659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4 Yuvarlatılmış Dikdörtgen"/>
          <p:cNvSpPr/>
          <p:nvPr/>
        </p:nvSpPr>
        <p:spPr>
          <a:xfrm>
            <a:off x="4217423" y="721437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8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4361356" y="2234324"/>
            <a:ext cx="1583267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5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2480953" y="3385262"/>
            <a:ext cx="38362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2194912" y="2615763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4299972" y="3961525"/>
            <a:ext cx="1848580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75713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4 Yuvarlatılmış Dikdörtgen"/>
          <p:cNvSpPr/>
          <p:nvPr/>
        </p:nvSpPr>
        <p:spPr>
          <a:xfrm>
            <a:off x="4217423" y="721437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9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4361356" y="2234324"/>
            <a:ext cx="1583267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2480953" y="3385262"/>
            <a:ext cx="38362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2194912" y="2615763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4299972" y="3961525"/>
            <a:ext cx="1848580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218659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4 Yuvarlatılmış Dikdörtgen"/>
          <p:cNvSpPr/>
          <p:nvPr/>
        </p:nvSpPr>
        <p:spPr>
          <a:xfrm>
            <a:off x="4217423" y="721437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8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4361356" y="2234324"/>
            <a:ext cx="1583267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2480953" y="3385262"/>
            <a:ext cx="38362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2194912" y="2615763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4299972" y="3961525"/>
            <a:ext cx="1848580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18659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4 Yuvarlatılmış Dikdörtgen"/>
          <p:cNvSpPr/>
          <p:nvPr/>
        </p:nvSpPr>
        <p:spPr>
          <a:xfrm>
            <a:off x="4217423" y="721437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4361356" y="2234324"/>
            <a:ext cx="1583267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8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2480953" y="3385262"/>
            <a:ext cx="38362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2194912" y="2615763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4299972" y="3961525"/>
            <a:ext cx="1848580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218659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4 Yuvarlatılmış Dikdörtgen"/>
          <p:cNvSpPr/>
          <p:nvPr/>
        </p:nvSpPr>
        <p:spPr>
          <a:xfrm>
            <a:off x="4217423" y="721437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7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4361356" y="2234324"/>
            <a:ext cx="1583267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2480953" y="3385262"/>
            <a:ext cx="38362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2194912" y="2615763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4299972" y="3961525"/>
            <a:ext cx="1848580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218659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4 Yuvarlatılmış Dikdörtgen"/>
          <p:cNvSpPr/>
          <p:nvPr/>
        </p:nvSpPr>
        <p:spPr>
          <a:xfrm>
            <a:off x="4217423" y="721437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9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4361356" y="2234324"/>
            <a:ext cx="1583267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5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2480953" y="3385262"/>
            <a:ext cx="38362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2194912" y="2615763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4299972" y="3961525"/>
            <a:ext cx="1848580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45</a:t>
            </a:r>
          </a:p>
        </p:txBody>
      </p:sp>
      <p:sp>
        <p:nvSpPr>
          <p:cNvPr id="7" name="Metin kutusu 6">
            <a:hlinkClick r:id="rId2"/>
          </p:cNvPr>
          <p:cNvSpPr txBox="1"/>
          <p:nvPr/>
        </p:nvSpPr>
        <p:spPr>
          <a:xfrm>
            <a:off x="9710056" y="6371772"/>
            <a:ext cx="2351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www.slaytyerim.com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1230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4 Yuvarlatılmış Dikdörtgen"/>
          <p:cNvSpPr/>
          <p:nvPr/>
        </p:nvSpPr>
        <p:spPr>
          <a:xfrm>
            <a:off x="4217423" y="721437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9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4361356" y="2234324"/>
            <a:ext cx="1583267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2480953" y="3385262"/>
            <a:ext cx="38362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2194912" y="2615763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4299972" y="3961525"/>
            <a:ext cx="1848580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391230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4 Yuvarlatılmış Dikdörtgen"/>
          <p:cNvSpPr/>
          <p:nvPr/>
        </p:nvSpPr>
        <p:spPr>
          <a:xfrm>
            <a:off x="4217423" y="721437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8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4361356" y="2234324"/>
            <a:ext cx="1583267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2480953" y="3385262"/>
            <a:ext cx="38362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2194912" y="2615763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4299972" y="3961525"/>
            <a:ext cx="1848580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91230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wicker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3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1" y="2133600"/>
            <a:ext cx="2400300" cy="172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3494" name="Picture 6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5" name="Picture 7" descr="wicker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6" name="Picture 8" descr="wicker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465667" y="2189164"/>
            <a:ext cx="253792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5327651" y="2143125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10176934" y="2132013"/>
            <a:ext cx="86914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2339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type.wav"/>
          </p:stSnd>
        </p:sndAc>
      </p:transition>
    </mc:Choice>
    <mc:Fallback xmlns="">
      <p:transition spd="slow">
        <p:sndAc>
          <p:stSnd>
            <p:snd r:embed="rId8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4 Yuvarlatılmış Dikdörtgen"/>
          <p:cNvSpPr/>
          <p:nvPr/>
        </p:nvSpPr>
        <p:spPr>
          <a:xfrm>
            <a:off x="4217423" y="721437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7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4361356" y="2234324"/>
            <a:ext cx="1583267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2480953" y="3385262"/>
            <a:ext cx="38362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2194912" y="2615763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4299972" y="3961525"/>
            <a:ext cx="1848580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276181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4 Yuvarlatılmış Dikdörtgen"/>
          <p:cNvSpPr/>
          <p:nvPr/>
        </p:nvSpPr>
        <p:spPr>
          <a:xfrm>
            <a:off x="4217423" y="721437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4361356" y="2234324"/>
            <a:ext cx="1583267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2480953" y="3385262"/>
            <a:ext cx="38362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2194912" y="2615763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4299972" y="3961525"/>
            <a:ext cx="1848580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76181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4 Yuvarlatılmış Dikdörtgen"/>
          <p:cNvSpPr/>
          <p:nvPr/>
        </p:nvSpPr>
        <p:spPr>
          <a:xfrm>
            <a:off x="4217423" y="721437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8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4361356" y="2234324"/>
            <a:ext cx="1583267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2480953" y="3385262"/>
            <a:ext cx="38362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2194912" y="2615763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4299972" y="3961525"/>
            <a:ext cx="1848580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276181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4 Yuvarlatılmış Dikdörtgen"/>
          <p:cNvSpPr/>
          <p:nvPr/>
        </p:nvSpPr>
        <p:spPr>
          <a:xfrm>
            <a:off x="4217423" y="721437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4361356" y="2234324"/>
            <a:ext cx="1583267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9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2480953" y="3385262"/>
            <a:ext cx="38362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2194912" y="2615763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4299972" y="3961525"/>
            <a:ext cx="1848580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218659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8</a:t>
            </a: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68272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8</a:t>
            </a: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89071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22361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6</a:t>
            </a: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58652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252476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0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252476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7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7651" y="2133600"/>
            <a:ext cx="2400300" cy="172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4518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9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0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527052" y="2181226"/>
            <a:ext cx="2603177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altLang="tr-TR" sz="10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5232400" y="2225675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10320867" y="2160588"/>
            <a:ext cx="86914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4552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0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252476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252476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8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10" name="28 Oval"/>
          <p:cNvSpPr/>
          <p:nvPr/>
        </p:nvSpPr>
        <p:spPr>
          <a:xfrm>
            <a:off x="9552384" y="261939"/>
            <a:ext cx="958851" cy="790575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36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0387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6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10" name="28 Oval"/>
          <p:cNvSpPr/>
          <p:nvPr/>
        </p:nvSpPr>
        <p:spPr>
          <a:xfrm>
            <a:off x="9552384" y="261939"/>
            <a:ext cx="958851" cy="790575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36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0387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5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10" name="28 Oval"/>
          <p:cNvSpPr/>
          <p:nvPr/>
        </p:nvSpPr>
        <p:spPr>
          <a:xfrm>
            <a:off x="9552384" y="261939"/>
            <a:ext cx="958851" cy="790575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36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0387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5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0</a:t>
            </a: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  <p:sp>
        <p:nvSpPr>
          <p:cNvPr id="9" name="28 Oval"/>
          <p:cNvSpPr/>
          <p:nvPr/>
        </p:nvSpPr>
        <p:spPr>
          <a:xfrm>
            <a:off x="9552384" y="261939"/>
            <a:ext cx="958851" cy="790575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36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3435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6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10" name="28 Oval"/>
          <p:cNvSpPr/>
          <p:nvPr/>
        </p:nvSpPr>
        <p:spPr>
          <a:xfrm>
            <a:off x="9552384" y="261939"/>
            <a:ext cx="958851" cy="790575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36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  <p:sp>
        <p:nvSpPr>
          <p:cNvPr id="11" name="Metin kutusu 10">
            <a:hlinkClick r:id="rId2"/>
          </p:cNvPr>
          <p:cNvSpPr txBox="1"/>
          <p:nvPr/>
        </p:nvSpPr>
        <p:spPr>
          <a:xfrm>
            <a:off x="9710056" y="6371772"/>
            <a:ext cx="2351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www.slaytyerim.com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0387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8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10" name="28 Oval"/>
          <p:cNvSpPr/>
          <p:nvPr/>
        </p:nvSpPr>
        <p:spPr>
          <a:xfrm>
            <a:off x="9552384" y="261939"/>
            <a:ext cx="958851" cy="790575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36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0387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5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10" name="28 Oval"/>
          <p:cNvSpPr/>
          <p:nvPr/>
        </p:nvSpPr>
        <p:spPr>
          <a:xfrm>
            <a:off x="9552384" y="261939"/>
            <a:ext cx="958851" cy="790575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36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0387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5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10" name="28 Oval"/>
          <p:cNvSpPr/>
          <p:nvPr/>
        </p:nvSpPr>
        <p:spPr>
          <a:xfrm>
            <a:off x="9552384" y="261939"/>
            <a:ext cx="958851" cy="790575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36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2476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2133600"/>
            <a:ext cx="268816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1" name="Picture 5" descr="wicker14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099" y="2146721"/>
            <a:ext cx="2260071" cy="19308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5542" name="Picture 6" descr="wicker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636838"/>
            <a:ext cx="15367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3" name="Picture 7" descr="wicker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1" y="2997200"/>
            <a:ext cx="1553633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4" name="Picture 8" descr="wicker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267" y="21336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527051" y="2160589"/>
            <a:ext cx="2647823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8000" dirty="0">
                <a:latin typeface="Hand writing Mutlu" panose="00002100000000000000" pitchFamily="2" charset="0"/>
              </a:rPr>
              <a:t> </a:t>
            </a:r>
            <a:r>
              <a:rPr lang="tr-TR" altLang="tr-TR" sz="1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5403150" y="2217738"/>
            <a:ext cx="2015067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10600" dirty="0"/>
              <a:t> </a:t>
            </a:r>
            <a:r>
              <a:rPr lang="tr-TR" altLang="tr-TR" sz="10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tr-TR" altLang="tr-TR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9567864" y="2160588"/>
            <a:ext cx="219276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r-TR" altLang="tr-TR" sz="9600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3053255" y="2263773"/>
            <a:ext cx="2023333" cy="1381125"/>
            <a:chOff x="2289941" y="2263772"/>
            <a:chExt cx="1517500" cy="1381125"/>
          </a:xfrm>
        </p:grpSpPr>
        <p:pic>
          <p:nvPicPr>
            <p:cNvPr id="13" name="Picture 3" descr="wicker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0814">
              <a:off x="2289941" y="2815161"/>
              <a:ext cx="1517500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wicker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88785">
              <a:off x="2901585" y="2263772"/>
              <a:ext cx="257175" cy="138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7403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type.wav"/>
          </p:stSnd>
        </p:sndAc>
      </p:transition>
    </mc:Choice>
    <mc:Fallback xmlns="">
      <p:transition spd="slow">
        <p:sndAc>
          <p:stSnd>
            <p:snd r:embed="rId7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1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9" name="28 Oval"/>
          <p:cNvSpPr/>
          <p:nvPr/>
        </p:nvSpPr>
        <p:spPr>
          <a:xfrm>
            <a:off x="9552384" y="261939"/>
            <a:ext cx="958851" cy="790575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36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42013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8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9" name="28 Oval"/>
          <p:cNvSpPr/>
          <p:nvPr/>
        </p:nvSpPr>
        <p:spPr>
          <a:xfrm>
            <a:off x="9552384" y="261939"/>
            <a:ext cx="958851" cy="790575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36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5405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6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9" name="28 Oval"/>
          <p:cNvSpPr/>
          <p:nvPr/>
        </p:nvSpPr>
        <p:spPr>
          <a:xfrm>
            <a:off x="9552384" y="261939"/>
            <a:ext cx="958851" cy="790575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36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95405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5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9" name="28 Oval"/>
          <p:cNvSpPr/>
          <p:nvPr/>
        </p:nvSpPr>
        <p:spPr>
          <a:xfrm>
            <a:off x="9552384" y="261939"/>
            <a:ext cx="958851" cy="790575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36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sp>
        <p:nvSpPr>
          <p:cNvPr id="10" name="Metin kutusu 9">
            <a:hlinkClick r:id="rId2"/>
          </p:cNvPr>
          <p:cNvSpPr txBox="1"/>
          <p:nvPr/>
        </p:nvSpPr>
        <p:spPr>
          <a:xfrm>
            <a:off x="9710056" y="6371772"/>
            <a:ext cx="2351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www.slaytyerim.com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5405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6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5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9" name="28 Oval"/>
          <p:cNvSpPr/>
          <p:nvPr/>
        </p:nvSpPr>
        <p:spPr>
          <a:xfrm>
            <a:off x="9552384" y="261939"/>
            <a:ext cx="958851" cy="790575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36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26905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7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5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9" name="28 Oval"/>
          <p:cNvSpPr/>
          <p:nvPr/>
        </p:nvSpPr>
        <p:spPr>
          <a:xfrm>
            <a:off x="9552384" y="261939"/>
            <a:ext cx="958851" cy="790575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36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09972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9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5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9" name="28 Oval"/>
          <p:cNvSpPr/>
          <p:nvPr/>
        </p:nvSpPr>
        <p:spPr>
          <a:xfrm>
            <a:off x="9552384" y="261939"/>
            <a:ext cx="958851" cy="790575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36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53810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8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5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9" name="28 Oval"/>
          <p:cNvSpPr/>
          <p:nvPr/>
        </p:nvSpPr>
        <p:spPr>
          <a:xfrm>
            <a:off x="9552384" y="261939"/>
            <a:ext cx="958851" cy="790575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36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09972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 Yuvarlatılmış Dikdörtgen"/>
          <p:cNvSpPr/>
          <p:nvPr/>
        </p:nvSpPr>
        <p:spPr>
          <a:xfrm>
            <a:off x="4078818" y="1052513"/>
            <a:ext cx="1824567" cy="1079500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3</a:t>
            </a:r>
          </a:p>
        </p:txBody>
      </p:sp>
      <p:sp>
        <p:nvSpPr>
          <p:cNvPr id="22" name="4 Yuvarlatılmış Dikdörtgen"/>
          <p:cNvSpPr/>
          <p:nvPr/>
        </p:nvSpPr>
        <p:spPr>
          <a:xfrm>
            <a:off x="6576484" y="1052513"/>
            <a:ext cx="1727200" cy="1079500"/>
          </a:xfrm>
          <a:prstGeom prst="roundRect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5</a:t>
            </a:r>
          </a:p>
        </p:txBody>
      </p:sp>
      <p:sp>
        <p:nvSpPr>
          <p:cNvPr id="23" name="5 Yuvarlatılmış Dikdörtgen"/>
          <p:cNvSpPr/>
          <p:nvPr/>
        </p:nvSpPr>
        <p:spPr>
          <a:xfrm>
            <a:off x="6864351" y="2565400"/>
            <a:ext cx="1439333" cy="86360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2</a:t>
            </a:r>
          </a:p>
        </p:txBody>
      </p:sp>
      <p:cxnSp>
        <p:nvCxnSpPr>
          <p:cNvPr id="24" name="7 Düz Bağlayıcı"/>
          <p:cNvCxnSpPr/>
          <p:nvPr/>
        </p:nvCxnSpPr>
        <p:spPr>
          <a:xfrm>
            <a:off x="3395134" y="3716338"/>
            <a:ext cx="52810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2 Çarpma"/>
          <p:cNvSpPr/>
          <p:nvPr/>
        </p:nvSpPr>
        <p:spPr>
          <a:xfrm>
            <a:off x="3024718" y="2852739"/>
            <a:ext cx="1054100" cy="720725"/>
          </a:xfrm>
          <a:prstGeom prst="mathMultiply">
            <a:avLst>
              <a:gd name="adj1" fmla="val 976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0 Yuvarlatılmış Dikdörtgen"/>
          <p:cNvSpPr/>
          <p:nvPr/>
        </p:nvSpPr>
        <p:spPr>
          <a:xfrm>
            <a:off x="6659033" y="4292601"/>
            <a:ext cx="1644651" cy="1008063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27" name="14 Yuvarlatılmış Dikdörtgen"/>
          <p:cNvSpPr/>
          <p:nvPr/>
        </p:nvSpPr>
        <p:spPr>
          <a:xfrm>
            <a:off x="4497918" y="4281488"/>
            <a:ext cx="1536700" cy="1008062"/>
          </a:xfrm>
          <a:prstGeom prst="round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4000" dirty="0">
              <a:solidFill>
                <a:schemeClr val="tx1"/>
              </a:solidFill>
              <a:latin typeface="Yavuz Bagis Dik Temel" panose="020F0503040000020004" pitchFamily="34" charset="-94"/>
            </a:endParaRPr>
          </a:p>
        </p:txBody>
      </p:sp>
      <p:sp>
        <p:nvSpPr>
          <p:cNvPr id="10" name="28 Oval"/>
          <p:cNvSpPr/>
          <p:nvPr/>
        </p:nvSpPr>
        <p:spPr>
          <a:xfrm>
            <a:off x="9552384" y="261939"/>
            <a:ext cx="958851" cy="790575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r-TR" sz="3600" dirty="0">
                <a:solidFill>
                  <a:schemeClr val="tx1"/>
                </a:solidFill>
                <a:latin typeface="Yavuz Bagis Dik Temel" panose="020F0503040000020004" pitchFamily="34" charset="-94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0387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5245055"/>
            <a:ext cx="8839200" cy="107051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315" y="364408"/>
            <a:ext cx="1190625" cy="666750"/>
          </a:xfrm>
          <a:prstGeom prst="rect">
            <a:avLst/>
          </a:prstGeom>
        </p:spPr>
      </p:pic>
      <p:pic>
        <p:nvPicPr>
          <p:cNvPr id="4" name="Resim 3">
            <a:hlinkClick r:id="rId2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877" y="1335958"/>
            <a:ext cx="6667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07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oğal">
  <a:themeElements>
    <a:clrScheme name="Doğ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Doğ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Doğ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13</TotalTime>
  <Words>868</Words>
  <Application>Microsoft Office PowerPoint</Application>
  <PresentationFormat>Özel</PresentationFormat>
  <Paragraphs>605</Paragraphs>
  <Slides>99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99</vt:i4>
      </vt:variant>
    </vt:vector>
  </HeadingPairs>
  <TitlesOfParts>
    <vt:vector size="100" baseType="lpstr">
      <vt:lpstr>Doğal</vt:lpstr>
      <vt:lpstr>PowerPoint Sunusu</vt:lpstr>
      <vt:lpstr>PowerPoint Sunusu</vt:lpstr>
      <vt:lpstr>İKİŞER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ÜÇER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DÖRDER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Progressive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Oem</dc:creator>
  <cp:lastModifiedBy>Oem</cp:lastModifiedBy>
  <cp:revision>2</cp:revision>
  <dcterms:created xsi:type="dcterms:W3CDTF">2024-02-11T14:16:38Z</dcterms:created>
  <dcterms:modified xsi:type="dcterms:W3CDTF">2024-02-11T14:30:22Z</dcterms:modified>
</cp:coreProperties>
</file>