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15"/>
  </p:notesMasterIdLst>
  <p:sldIdLst>
    <p:sldId id="256" r:id="rId2"/>
    <p:sldId id="268" r:id="rId3"/>
    <p:sldId id="257" r:id="rId4"/>
    <p:sldId id="258" r:id="rId5"/>
    <p:sldId id="259" r:id="rId6"/>
    <p:sldId id="260" r:id="rId7"/>
    <p:sldId id="261" r:id="rId8"/>
    <p:sldId id="262" r:id="rId9"/>
    <p:sldId id="263" r:id="rId10"/>
    <p:sldId id="264" r:id="rId11"/>
    <p:sldId id="265" r:id="rId12"/>
    <p:sldId id="266" r:id="rId13"/>
    <p:sldId id="269" r:id="rId14"/>
  </p:sldIdLst>
  <p:sldSz cx="9144000" cy="5143500" type="screen16x9"/>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5" d="100"/>
          <a:sy n="75" d="100"/>
        </p:scale>
        <p:origin x="-1152" y="-756"/>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63B410E-3FE3-4369-B943-8C9EFC5A9E63}" type="datetimeFigureOut">
              <a:rPr lang="tr-TR" smtClean="0"/>
              <a:t>28.01.2024</a:t>
            </a:fld>
            <a:endParaRPr lang="tr-TR"/>
          </a:p>
        </p:txBody>
      </p:sp>
      <p:sp>
        <p:nvSpPr>
          <p:cNvPr id="4" name="Slayt Görüntüsü Yer Tutucusu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9714A7-CF42-4521-826F-A114A6B1F9ED}" type="slidenum">
              <a:rPr lang="tr-TR" smtClean="0"/>
              <a:t>‹#›</a:t>
            </a:fld>
            <a:endParaRPr lang="tr-TR"/>
          </a:p>
        </p:txBody>
      </p:sp>
    </p:spTree>
    <p:extLst>
      <p:ext uri="{BB962C8B-B14F-4D97-AF65-F5344CB8AC3E}">
        <p14:creationId xmlns:p14="http://schemas.microsoft.com/office/powerpoint/2010/main" val="22345159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smtClean="0"/>
              <a:t>2. Sınıf Hayat Bilgisi Dersi. Ulaşım türleri ve araçları</a:t>
            </a:r>
            <a:r>
              <a:rPr lang="tr-TR" baseline="0" dirty="0" smtClean="0"/>
              <a:t> sunumu.   </a:t>
            </a:r>
            <a:r>
              <a:rPr lang="tr-TR" baseline="0" smtClean="0"/>
              <a:t>www.slaytyerim.com</a:t>
            </a:r>
            <a:endParaRPr lang="tr-TR" dirty="0"/>
          </a:p>
        </p:txBody>
      </p:sp>
      <p:sp>
        <p:nvSpPr>
          <p:cNvPr id="4" name="Slayt Numarası Yer Tutucusu 3"/>
          <p:cNvSpPr>
            <a:spLocks noGrp="1"/>
          </p:cNvSpPr>
          <p:nvPr>
            <p:ph type="sldNum" sz="quarter" idx="10"/>
          </p:nvPr>
        </p:nvSpPr>
        <p:spPr/>
        <p:txBody>
          <a:bodyPr/>
          <a:lstStyle/>
          <a:p>
            <a:fld id="{499714A7-CF42-4521-826F-A114A6B1F9ED}" type="slidenum">
              <a:rPr lang="tr-TR" smtClean="0"/>
              <a:t>1</a:t>
            </a:fld>
            <a:endParaRPr lang="tr-TR"/>
          </a:p>
        </p:txBody>
      </p:sp>
    </p:spTree>
    <p:extLst>
      <p:ext uri="{BB962C8B-B14F-4D97-AF65-F5344CB8AC3E}">
        <p14:creationId xmlns:p14="http://schemas.microsoft.com/office/powerpoint/2010/main" val="223666987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2">
        <a:schemeClr val="bg1"/>
      </p:bgRef>
    </p:bg>
    <p:spTree>
      <p:nvGrpSpPr>
        <p:cNvPr id="1" name=""/>
        <p:cNvGrpSpPr/>
        <p:nvPr/>
      </p:nvGrpSpPr>
      <p:grpSpPr>
        <a:xfrm>
          <a:off x="0" y="0"/>
          <a:ext cx="0" cy="0"/>
          <a:chOff x="0" y="0"/>
          <a:chExt cx="0" cy="0"/>
        </a:xfrm>
      </p:grpSpPr>
      <p:sp>
        <p:nvSpPr>
          <p:cNvPr id="8" name="Dikdörtgen 7"/>
          <p:cNvSpPr/>
          <p:nvPr/>
        </p:nvSpPr>
        <p:spPr>
          <a:xfrm flipH="1">
            <a:off x="2667000" y="0"/>
            <a:ext cx="6477000" cy="51435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Düz Bağlayıcı 8"/>
          <p:cNvSpPr>
            <a:spLocks noChangeShapeType="1"/>
          </p:cNvSpPr>
          <p:nvPr/>
        </p:nvSpPr>
        <p:spPr bwMode="auto">
          <a:xfrm rot="16200000">
            <a:off x="95250" y="2571750"/>
            <a:ext cx="51435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Başlık 11"/>
          <p:cNvSpPr>
            <a:spLocks noGrp="1"/>
          </p:cNvSpPr>
          <p:nvPr>
            <p:ph type="ctrTitle"/>
          </p:nvPr>
        </p:nvSpPr>
        <p:spPr>
          <a:xfrm>
            <a:off x="3366868" y="400050"/>
            <a:ext cx="5105400" cy="2151126"/>
          </a:xfrm>
        </p:spPr>
        <p:txBody>
          <a:bodyPr lIns="45720" tIns="0" rIns="45720">
            <a:noAutofit/>
          </a:bodyPr>
          <a:lstStyle>
            <a:lvl1pPr algn="r">
              <a:defRPr sz="4200" b="1"/>
            </a:lvl1pPr>
            <a:extLst/>
          </a:lstStyle>
          <a:p>
            <a:r>
              <a:rPr kumimoji="0" lang="tr-TR" smtClean="0"/>
              <a:t>Asıl başlık stili için tıklatın</a:t>
            </a:r>
            <a:endParaRPr kumimoji="0" lang="en-US"/>
          </a:p>
        </p:txBody>
      </p:sp>
      <p:sp>
        <p:nvSpPr>
          <p:cNvPr id="25" name="Alt Başlık 24"/>
          <p:cNvSpPr>
            <a:spLocks noGrp="1"/>
          </p:cNvSpPr>
          <p:nvPr>
            <p:ph type="subTitle" idx="1"/>
          </p:nvPr>
        </p:nvSpPr>
        <p:spPr>
          <a:xfrm>
            <a:off x="3354442" y="2654898"/>
            <a:ext cx="5114778" cy="825936"/>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sp>
        <p:nvSpPr>
          <p:cNvPr id="31" name="Veri Yer Tutucusu 30"/>
          <p:cNvSpPr>
            <a:spLocks noGrp="1"/>
          </p:cNvSpPr>
          <p:nvPr>
            <p:ph type="dt" sz="half" idx="10"/>
          </p:nvPr>
        </p:nvSpPr>
        <p:spPr>
          <a:xfrm>
            <a:off x="5871224" y="4918459"/>
            <a:ext cx="2002464" cy="170177"/>
          </a:xfrm>
        </p:spPr>
        <p:txBody>
          <a:bodyPr/>
          <a:lstStyle>
            <a:lvl1pPr>
              <a:defRPr lang="en-US" smtClean="0">
                <a:solidFill>
                  <a:srgbClr val="FFFFFF"/>
                </a:solidFill>
              </a:defRPr>
            </a:lvl1pPr>
            <a:extLst/>
          </a:lstStyle>
          <a:p>
            <a:fld id="{F97E614E-B211-4BC0-8089-B2C7EDE2E206}" type="datetimeFigureOut">
              <a:rPr lang="tr-TR" smtClean="0"/>
              <a:pPr/>
              <a:t>28.01.2024</a:t>
            </a:fld>
            <a:endParaRPr lang="tr-TR"/>
          </a:p>
        </p:txBody>
      </p:sp>
      <p:sp>
        <p:nvSpPr>
          <p:cNvPr id="18" name="Altbilgi Yer Tutucusu 17"/>
          <p:cNvSpPr>
            <a:spLocks noGrp="1"/>
          </p:cNvSpPr>
          <p:nvPr>
            <p:ph type="ftr" sz="quarter" idx="11"/>
          </p:nvPr>
        </p:nvSpPr>
        <p:spPr>
          <a:xfrm>
            <a:off x="2819400" y="4918460"/>
            <a:ext cx="2927722" cy="171450"/>
          </a:xfrm>
        </p:spPr>
        <p:txBody>
          <a:bodyPr/>
          <a:lstStyle>
            <a:lvl1pPr>
              <a:defRPr lang="en-US" dirty="0">
                <a:solidFill>
                  <a:srgbClr val="FFFFFF"/>
                </a:solidFill>
              </a:defRPr>
            </a:lvl1pPr>
            <a:extLst/>
          </a:lstStyle>
          <a:p>
            <a:endParaRPr lang="tr-TR"/>
          </a:p>
        </p:txBody>
      </p:sp>
      <p:sp>
        <p:nvSpPr>
          <p:cNvPr id="29" name="Slayt Numarası Yer Tutucusu 28"/>
          <p:cNvSpPr>
            <a:spLocks noGrp="1"/>
          </p:cNvSpPr>
          <p:nvPr>
            <p:ph type="sldNum" sz="quarter" idx="12"/>
          </p:nvPr>
        </p:nvSpPr>
        <p:spPr>
          <a:xfrm>
            <a:off x="7880884" y="4917186"/>
            <a:ext cx="588336" cy="171450"/>
          </a:xfrm>
        </p:spPr>
        <p:txBody>
          <a:bodyPr/>
          <a:lstStyle>
            <a:lvl1pPr>
              <a:defRPr lang="en-US" smtClean="0">
                <a:solidFill>
                  <a:srgbClr val="FFFFFF"/>
                </a:solidFill>
              </a:defRPr>
            </a:lvl1pPr>
            <a:extLst/>
          </a:lstStyle>
          <a:p>
            <a:fld id="{71D05655-F271-42B6-9299-369E72DC8442}"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extLst/>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extLst/>
          </a:lstStyle>
          <a:p>
            <a:fld id="{F97E614E-B211-4BC0-8089-B2C7EDE2E206}" type="datetimeFigureOut">
              <a:rPr lang="tr-TR" smtClean="0"/>
              <a:pPr/>
              <a:t>28.01.2024</a:t>
            </a:fld>
            <a:endParaRPr lang="tr-TR"/>
          </a:p>
        </p:txBody>
      </p:sp>
      <p:sp>
        <p:nvSpPr>
          <p:cNvPr id="5" name="Altbilgi Yer Tutucusu 4"/>
          <p:cNvSpPr>
            <a:spLocks noGrp="1"/>
          </p:cNvSpPr>
          <p:nvPr>
            <p:ph type="ftr" sz="quarter" idx="11"/>
          </p:nvPr>
        </p:nvSpPr>
        <p:spPr/>
        <p:txBody>
          <a:bodyPr/>
          <a:lstStyle>
            <a:extLst/>
          </a:lstStyle>
          <a:p>
            <a:endParaRPr lang="tr-TR"/>
          </a:p>
        </p:txBody>
      </p:sp>
      <p:sp>
        <p:nvSpPr>
          <p:cNvPr id="6" name="Slayt Numarası Yer Tutucusu 5"/>
          <p:cNvSpPr>
            <a:spLocks noGrp="1"/>
          </p:cNvSpPr>
          <p:nvPr>
            <p:ph type="sldNum" sz="quarter" idx="12"/>
          </p:nvPr>
        </p:nvSpPr>
        <p:spPr/>
        <p:txBody>
          <a:bodyPr/>
          <a:lstStyle>
            <a:extLst/>
          </a:lstStyle>
          <a:p>
            <a:fld id="{71D05655-F271-42B6-9299-369E72DC8442}"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553200" y="206217"/>
            <a:ext cx="1524000" cy="4388644"/>
          </a:xfrm>
        </p:spPr>
        <p:txBody>
          <a:bodyPr vert="eaVert" anchor="t"/>
          <a:lstStyle>
            <a:extLst/>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a:xfrm>
            <a:off x="457200" y="205982"/>
            <a:ext cx="6019800" cy="4388644"/>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a:xfrm>
            <a:off x="4242816" y="4918459"/>
            <a:ext cx="2002464" cy="170177"/>
          </a:xfrm>
        </p:spPr>
        <p:txBody>
          <a:bodyPr/>
          <a:lstStyle>
            <a:extLst/>
          </a:lstStyle>
          <a:p>
            <a:fld id="{F97E614E-B211-4BC0-8089-B2C7EDE2E206}" type="datetimeFigureOut">
              <a:rPr lang="tr-TR" smtClean="0"/>
              <a:pPr/>
              <a:t>28.01.2024</a:t>
            </a:fld>
            <a:endParaRPr lang="tr-TR"/>
          </a:p>
        </p:txBody>
      </p:sp>
      <p:sp>
        <p:nvSpPr>
          <p:cNvPr id="5" name="Altbilgi Yer Tutucusu 4"/>
          <p:cNvSpPr>
            <a:spLocks noGrp="1"/>
          </p:cNvSpPr>
          <p:nvPr>
            <p:ph type="ftr" sz="quarter" idx="11"/>
          </p:nvPr>
        </p:nvSpPr>
        <p:spPr>
          <a:xfrm>
            <a:off x="457200" y="4917186"/>
            <a:ext cx="3657600" cy="171450"/>
          </a:xfrm>
        </p:spPr>
        <p:txBody>
          <a:bodyPr/>
          <a:lstStyle>
            <a:extLst/>
          </a:lstStyle>
          <a:p>
            <a:endParaRPr lang="tr-TR"/>
          </a:p>
        </p:txBody>
      </p:sp>
      <p:sp>
        <p:nvSpPr>
          <p:cNvPr id="6" name="Slayt Numarası Yer Tutucusu 5"/>
          <p:cNvSpPr>
            <a:spLocks noGrp="1"/>
          </p:cNvSpPr>
          <p:nvPr>
            <p:ph type="sldNum" sz="quarter" idx="12"/>
          </p:nvPr>
        </p:nvSpPr>
        <p:spPr>
          <a:xfrm>
            <a:off x="6254496" y="4914900"/>
            <a:ext cx="588336" cy="171450"/>
          </a:xfrm>
        </p:spPr>
        <p:txBody>
          <a:bodyPr/>
          <a:lstStyle>
            <a:lvl1pPr>
              <a:defRPr>
                <a:solidFill>
                  <a:schemeClr val="tx2"/>
                </a:solidFill>
              </a:defRPr>
            </a:lvl1pPr>
            <a:extLst/>
          </a:lstStyle>
          <a:p>
            <a:fld id="{71D05655-F271-42B6-9299-369E72DC8442}"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extLst/>
          </a:lstStyle>
          <a:p>
            <a:r>
              <a:rPr kumimoji="0" lang="tr-TR" smtClean="0"/>
              <a:t>Asıl başlık stili için tıklatın</a:t>
            </a:r>
            <a:endParaRPr kumimoji="0" lang="en-US"/>
          </a:p>
        </p:txBody>
      </p:sp>
      <p:sp>
        <p:nvSpPr>
          <p:cNvPr id="3" name="İçerik Yer Tutucusu 2"/>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extLst/>
          </a:lstStyle>
          <a:p>
            <a:fld id="{F97E614E-B211-4BC0-8089-B2C7EDE2E206}" type="datetimeFigureOut">
              <a:rPr lang="tr-TR" smtClean="0"/>
              <a:pPr/>
              <a:t>28.01.2024</a:t>
            </a:fld>
            <a:endParaRPr lang="tr-TR"/>
          </a:p>
        </p:txBody>
      </p:sp>
      <p:sp>
        <p:nvSpPr>
          <p:cNvPr id="5" name="Altbilgi Yer Tutucusu 4"/>
          <p:cNvSpPr>
            <a:spLocks noGrp="1"/>
          </p:cNvSpPr>
          <p:nvPr>
            <p:ph type="ftr" sz="quarter" idx="11"/>
          </p:nvPr>
        </p:nvSpPr>
        <p:spPr/>
        <p:txBody>
          <a:bodyPr/>
          <a:lstStyle>
            <a:extLst/>
          </a:lstStyle>
          <a:p>
            <a:endParaRPr lang="tr-TR"/>
          </a:p>
        </p:txBody>
      </p:sp>
      <p:sp>
        <p:nvSpPr>
          <p:cNvPr id="6" name="Slayt Numarası Yer Tutucusu 5"/>
          <p:cNvSpPr>
            <a:spLocks noGrp="1"/>
          </p:cNvSpPr>
          <p:nvPr>
            <p:ph type="sldNum" sz="quarter" idx="12"/>
          </p:nvPr>
        </p:nvSpPr>
        <p:spPr/>
        <p:txBody>
          <a:bodyPr/>
          <a:lstStyle>
            <a:extLst/>
          </a:lstStyle>
          <a:p>
            <a:fld id="{71D05655-F271-42B6-9299-369E72DC8442}"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1">
        <a:schemeClr val="bg1"/>
      </p:bgRef>
    </p:bg>
    <p:spTree>
      <p:nvGrpSpPr>
        <p:cNvPr id="1" name=""/>
        <p:cNvGrpSpPr/>
        <p:nvPr/>
      </p:nvGrpSpPr>
      <p:grpSpPr>
        <a:xfrm>
          <a:off x="0" y="0"/>
          <a:ext cx="0" cy="0"/>
          <a:chOff x="0" y="0"/>
          <a:chExt cx="0" cy="0"/>
        </a:xfrm>
      </p:grpSpPr>
      <p:sp>
        <p:nvSpPr>
          <p:cNvPr id="2" name="Başlık 1"/>
          <p:cNvSpPr>
            <a:spLocks noGrp="1"/>
          </p:cNvSpPr>
          <p:nvPr>
            <p:ph type="title"/>
          </p:nvPr>
        </p:nvSpPr>
        <p:spPr>
          <a:xfrm>
            <a:off x="1066800" y="2116378"/>
            <a:ext cx="6255488" cy="1021556"/>
          </a:xfrm>
        </p:spPr>
        <p:txBody>
          <a:bodyPr tIns="0" anchor="t"/>
          <a:lstStyle>
            <a:lvl1pPr algn="r">
              <a:buNone/>
              <a:defRPr sz="4200" b="1" cap="all"/>
            </a:lvl1pPr>
            <a:extLst/>
          </a:lstStyle>
          <a:p>
            <a:r>
              <a:rPr kumimoji="0" lang="tr-TR" smtClean="0"/>
              <a:t>Asıl başlık stili için tıklatın</a:t>
            </a:r>
            <a:endParaRPr kumimoji="0" lang="en-US"/>
          </a:p>
        </p:txBody>
      </p:sp>
      <p:sp>
        <p:nvSpPr>
          <p:cNvPr id="3" name="Metin Yer Tutucusu 2"/>
          <p:cNvSpPr>
            <a:spLocks noGrp="1"/>
          </p:cNvSpPr>
          <p:nvPr>
            <p:ph type="body" idx="1"/>
          </p:nvPr>
        </p:nvSpPr>
        <p:spPr>
          <a:xfrm>
            <a:off x="1066800" y="1428751"/>
            <a:ext cx="6255488" cy="557630"/>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Veri Yer Tutucusu 3"/>
          <p:cNvSpPr>
            <a:spLocks noGrp="1"/>
          </p:cNvSpPr>
          <p:nvPr>
            <p:ph type="dt" sz="half" idx="10"/>
          </p:nvPr>
        </p:nvSpPr>
        <p:spPr>
          <a:xfrm>
            <a:off x="4724238" y="4917607"/>
            <a:ext cx="2002464" cy="170177"/>
          </a:xfrm>
        </p:spPr>
        <p:txBody>
          <a:bodyPr bIns="0" anchor="b"/>
          <a:lstStyle>
            <a:lvl1pPr>
              <a:defRPr>
                <a:solidFill>
                  <a:schemeClr val="tx2"/>
                </a:solidFill>
              </a:defRPr>
            </a:lvl1pPr>
            <a:extLst/>
          </a:lstStyle>
          <a:p>
            <a:fld id="{F97E614E-B211-4BC0-8089-B2C7EDE2E206}" type="datetimeFigureOut">
              <a:rPr lang="tr-TR" smtClean="0"/>
              <a:pPr/>
              <a:t>28.01.2024</a:t>
            </a:fld>
            <a:endParaRPr lang="tr-TR"/>
          </a:p>
        </p:txBody>
      </p:sp>
      <p:sp>
        <p:nvSpPr>
          <p:cNvPr id="5" name="Altbilgi Yer Tutucusu 4"/>
          <p:cNvSpPr>
            <a:spLocks noGrp="1"/>
          </p:cNvSpPr>
          <p:nvPr>
            <p:ph type="ftr" sz="quarter" idx="11"/>
          </p:nvPr>
        </p:nvSpPr>
        <p:spPr>
          <a:xfrm>
            <a:off x="1735358" y="4917608"/>
            <a:ext cx="2895600" cy="171450"/>
          </a:xfrm>
        </p:spPr>
        <p:txBody>
          <a:bodyPr bIns="0" anchor="b"/>
          <a:lstStyle>
            <a:lvl1pPr>
              <a:defRPr>
                <a:solidFill>
                  <a:schemeClr val="tx2"/>
                </a:solidFill>
              </a:defRPr>
            </a:lvl1pPr>
            <a:extLst/>
          </a:lstStyle>
          <a:p>
            <a:endParaRPr lang="tr-TR"/>
          </a:p>
        </p:txBody>
      </p:sp>
      <p:sp>
        <p:nvSpPr>
          <p:cNvPr id="6" name="Slayt Numarası Yer Tutucusu 5"/>
          <p:cNvSpPr>
            <a:spLocks noGrp="1"/>
          </p:cNvSpPr>
          <p:nvPr>
            <p:ph type="sldNum" sz="quarter" idx="12"/>
          </p:nvPr>
        </p:nvSpPr>
        <p:spPr>
          <a:xfrm>
            <a:off x="6733952" y="4916334"/>
            <a:ext cx="588336" cy="171450"/>
          </a:xfrm>
        </p:spPr>
        <p:txBody>
          <a:bodyPr/>
          <a:lstStyle>
            <a:extLst/>
          </a:lstStyle>
          <a:p>
            <a:fld id="{71D05655-F271-42B6-9299-369E72DC8442}"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40030"/>
            <a:ext cx="7242048" cy="857250"/>
          </a:xfrm>
        </p:spPr>
        <p:txBody>
          <a:bodyPr/>
          <a:lstStyle>
            <a:extLst/>
          </a:lstStyle>
          <a:p>
            <a:r>
              <a:rPr kumimoji="0" lang="tr-TR" smtClean="0"/>
              <a:t>Asıl başlık stili için tıklatın</a:t>
            </a:r>
            <a:endParaRPr kumimoji="0" lang="en-US"/>
          </a:p>
        </p:txBody>
      </p:sp>
      <p:sp>
        <p:nvSpPr>
          <p:cNvPr id="3" name="İçerik Yer Tutucusu 2"/>
          <p:cNvSpPr>
            <a:spLocks noGrp="1"/>
          </p:cNvSpPr>
          <p:nvPr>
            <p:ph sz="half" idx="1"/>
          </p:nvPr>
        </p:nvSpPr>
        <p:spPr>
          <a:xfrm>
            <a:off x="457200" y="1200151"/>
            <a:ext cx="3520440" cy="3394472"/>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İçerik Yer Tutucusu 3"/>
          <p:cNvSpPr>
            <a:spLocks noGrp="1"/>
          </p:cNvSpPr>
          <p:nvPr>
            <p:ph sz="half" idx="2"/>
          </p:nvPr>
        </p:nvSpPr>
        <p:spPr>
          <a:xfrm>
            <a:off x="4178808" y="1200151"/>
            <a:ext cx="3520440" cy="3394472"/>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Veri Yer Tutucusu 4"/>
          <p:cNvSpPr>
            <a:spLocks noGrp="1"/>
          </p:cNvSpPr>
          <p:nvPr>
            <p:ph type="dt" sz="half" idx="10"/>
          </p:nvPr>
        </p:nvSpPr>
        <p:spPr/>
        <p:txBody>
          <a:bodyPr/>
          <a:lstStyle>
            <a:extLst/>
          </a:lstStyle>
          <a:p>
            <a:fld id="{F97E614E-B211-4BC0-8089-B2C7EDE2E206}" type="datetimeFigureOut">
              <a:rPr lang="tr-TR" smtClean="0"/>
              <a:pPr/>
              <a:t>28.01.2024</a:t>
            </a:fld>
            <a:endParaRPr lang="tr-TR"/>
          </a:p>
        </p:txBody>
      </p:sp>
      <p:sp>
        <p:nvSpPr>
          <p:cNvPr id="6" name="Altbilgi Yer Tutucusu 5"/>
          <p:cNvSpPr>
            <a:spLocks noGrp="1"/>
          </p:cNvSpPr>
          <p:nvPr>
            <p:ph type="ftr" sz="quarter" idx="11"/>
          </p:nvPr>
        </p:nvSpPr>
        <p:spPr/>
        <p:txBody>
          <a:bodyPr/>
          <a:lstStyle>
            <a:extLst/>
          </a:lstStyle>
          <a:p>
            <a:endParaRPr lang="tr-TR"/>
          </a:p>
        </p:txBody>
      </p:sp>
      <p:sp>
        <p:nvSpPr>
          <p:cNvPr id="7" name="Slayt Numarası Yer Tutucusu 6"/>
          <p:cNvSpPr>
            <a:spLocks noGrp="1"/>
          </p:cNvSpPr>
          <p:nvPr>
            <p:ph type="sldNum" sz="quarter" idx="12"/>
          </p:nvPr>
        </p:nvSpPr>
        <p:spPr/>
        <p:txBody>
          <a:bodyPr/>
          <a:lstStyle>
            <a:extLst/>
          </a:lstStyle>
          <a:p>
            <a:fld id="{71D05655-F271-42B6-9299-369E72DC8442}"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40030"/>
            <a:ext cx="7242048" cy="857250"/>
          </a:xfrm>
        </p:spPr>
        <p:txBody>
          <a:bodyPr anchor="b"/>
          <a:lstStyle>
            <a:lvl1pPr>
              <a:defRPr/>
            </a:lvl1pPr>
            <a:extLst/>
          </a:lstStyle>
          <a:p>
            <a:r>
              <a:rPr kumimoji="0" lang="tr-TR" smtClean="0"/>
              <a:t>Asıl başlık stili için tıklatın</a:t>
            </a:r>
            <a:endParaRPr kumimoji="0" lang="en-US"/>
          </a:p>
        </p:txBody>
      </p:sp>
      <p:sp>
        <p:nvSpPr>
          <p:cNvPr id="3" name="Metin Yer Tutucusu 2"/>
          <p:cNvSpPr>
            <a:spLocks noGrp="1"/>
          </p:cNvSpPr>
          <p:nvPr>
            <p:ph type="body" idx="1"/>
          </p:nvPr>
        </p:nvSpPr>
        <p:spPr>
          <a:xfrm>
            <a:off x="457200" y="4400550"/>
            <a:ext cx="3520440" cy="3429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Metin Yer Tutucusu 3"/>
          <p:cNvSpPr>
            <a:spLocks noGrp="1"/>
          </p:cNvSpPr>
          <p:nvPr>
            <p:ph type="body" sz="half" idx="3"/>
          </p:nvPr>
        </p:nvSpPr>
        <p:spPr>
          <a:xfrm>
            <a:off x="4178808" y="4400550"/>
            <a:ext cx="3520440" cy="3429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İçerik Yer Tutucusu 4"/>
          <p:cNvSpPr>
            <a:spLocks noGrp="1"/>
          </p:cNvSpPr>
          <p:nvPr>
            <p:ph sz="quarter" idx="2"/>
          </p:nvPr>
        </p:nvSpPr>
        <p:spPr>
          <a:xfrm>
            <a:off x="457200" y="1283880"/>
            <a:ext cx="3520440" cy="30861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İçerik Yer Tutucusu 5"/>
          <p:cNvSpPr>
            <a:spLocks noGrp="1"/>
          </p:cNvSpPr>
          <p:nvPr>
            <p:ph sz="quarter" idx="4"/>
          </p:nvPr>
        </p:nvSpPr>
        <p:spPr>
          <a:xfrm>
            <a:off x="4178808" y="1283880"/>
            <a:ext cx="3520440" cy="30861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Veri Yer Tutucusu 6"/>
          <p:cNvSpPr>
            <a:spLocks noGrp="1"/>
          </p:cNvSpPr>
          <p:nvPr>
            <p:ph type="dt" sz="half" idx="10"/>
          </p:nvPr>
        </p:nvSpPr>
        <p:spPr/>
        <p:txBody>
          <a:bodyPr/>
          <a:lstStyle>
            <a:extLst/>
          </a:lstStyle>
          <a:p>
            <a:fld id="{F97E614E-B211-4BC0-8089-B2C7EDE2E206}" type="datetimeFigureOut">
              <a:rPr lang="tr-TR" smtClean="0"/>
              <a:pPr/>
              <a:t>28.01.2024</a:t>
            </a:fld>
            <a:endParaRPr lang="tr-TR"/>
          </a:p>
        </p:txBody>
      </p:sp>
      <p:sp>
        <p:nvSpPr>
          <p:cNvPr id="8" name="Altbilgi Yer Tutucusu 7"/>
          <p:cNvSpPr>
            <a:spLocks noGrp="1"/>
          </p:cNvSpPr>
          <p:nvPr>
            <p:ph type="ftr" sz="quarter" idx="11"/>
          </p:nvPr>
        </p:nvSpPr>
        <p:spPr/>
        <p:txBody>
          <a:bodyPr/>
          <a:lstStyle>
            <a:extLst/>
          </a:lstStyle>
          <a:p>
            <a:endParaRPr lang="tr-TR"/>
          </a:p>
        </p:txBody>
      </p:sp>
      <p:sp>
        <p:nvSpPr>
          <p:cNvPr id="9" name="Slayt Numarası Yer Tutucusu 8"/>
          <p:cNvSpPr>
            <a:spLocks noGrp="1"/>
          </p:cNvSpPr>
          <p:nvPr>
            <p:ph type="sldNum" sz="quarter" idx="12"/>
          </p:nvPr>
        </p:nvSpPr>
        <p:spPr/>
        <p:txBody>
          <a:bodyPr/>
          <a:lstStyle>
            <a:extLst/>
          </a:lstStyle>
          <a:p>
            <a:fld id="{71D05655-F271-42B6-9299-369E72DC8442}"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40030"/>
            <a:ext cx="7242048" cy="857250"/>
          </a:xfrm>
        </p:spPr>
        <p:txBody>
          <a:bodyPr/>
          <a:lstStyle>
            <a:extLst/>
          </a:lstStyle>
          <a:p>
            <a:r>
              <a:rPr kumimoji="0" lang="tr-TR" smtClean="0"/>
              <a:t>Asıl başlık stili için tıklatın</a:t>
            </a:r>
            <a:endParaRPr kumimoji="0" lang="en-US"/>
          </a:p>
        </p:txBody>
      </p:sp>
      <p:sp>
        <p:nvSpPr>
          <p:cNvPr id="3" name="Veri Yer Tutucusu 2"/>
          <p:cNvSpPr>
            <a:spLocks noGrp="1"/>
          </p:cNvSpPr>
          <p:nvPr>
            <p:ph type="dt" sz="half" idx="10"/>
          </p:nvPr>
        </p:nvSpPr>
        <p:spPr/>
        <p:txBody>
          <a:bodyPr/>
          <a:lstStyle>
            <a:extLst/>
          </a:lstStyle>
          <a:p>
            <a:fld id="{F97E614E-B211-4BC0-8089-B2C7EDE2E206}" type="datetimeFigureOut">
              <a:rPr lang="tr-TR" smtClean="0"/>
              <a:pPr/>
              <a:t>28.01.2024</a:t>
            </a:fld>
            <a:endParaRPr lang="tr-TR"/>
          </a:p>
        </p:txBody>
      </p:sp>
      <p:sp>
        <p:nvSpPr>
          <p:cNvPr id="4" name="Altbilgi Yer Tutucusu 3"/>
          <p:cNvSpPr>
            <a:spLocks noGrp="1"/>
          </p:cNvSpPr>
          <p:nvPr>
            <p:ph type="ftr" sz="quarter" idx="11"/>
          </p:nvPr>
        </p:nvSpPr>
        <p:spPr/>
        <p:txBody>
          <a:bodyPr/>
          <a:lstStyle>
            <a:extLst/>
          </a:lstStyle>
          <a:p>
            <a:endParaRPr lang="tr-TR"/>
          </a:p>
        </p:txBody>
      </p:sp>
      <p:sp>
        <p:nvSpPr>
          <p:cNvPr id="5" name="Slayt Numarası Yer Tutucusu 4"/>
          <p:cNvSpPr>
            <a:spLocks noGrp="1"/>
          </p:cNvSpPr>
          <p:nvPr>
            <p:ph type="sldNum" sz="quarter" idx="12"/>
          </p:nvPr>
        </p:nvSpPr>
        <p:spPr/>
        <p:txBody>
          <a:bodyPr/>
          <a:lstStyle>
            <a:extLst/>
          </a:lstStyle>
          <a:p>
            <a:fld id="{71D05655-F271-42B6-9299-369E72DC8442}"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lvl1pPr>
              <a:defRPr>
                <a:solidFill>
                  <a:schemeClr val="tx2"/>
                </a:solidFill>
              </a:defRPr>
            </a:lvl1pPr>
            <a:extLst/>
          </a:lstStyle>
          <a:p>
            <a:fld id="{F97E614E-B211-4BC0-8089-B2C7EDE2E206}" type="datetimeFigureOut">
              <a:rPr lang="tr-TR" smtClean="0"/>
              <a:pPr/>
              <a:t>28.01.2024</a:t>
            </a:fld>
            <a:endParaRPr lang="tr-TR"/>
          </a:p>
        </p:txBody>
      </p:sp>
      <p:sp>
        <p:nvSpPr>
          <p:cNvPr id="3" name="Altbilgi Yer Tutucusu 2"/>
          <p:cNvSpPr>
            <a:spLocks noGrp="1"/>
          </p:cNvSpPr>
          <p:nvPr>
            <p:ph type="ftr" sz="quarter" idx="11"/>
          </p:nvPr>
        </p:nvSpPr>
        <p:spPr/>
        <p:txBody>
          <a:bodyPr/>
          <a:lstStyle>
            <a:lvl1pPr>
              <a:defRPr>
                <a:solidFill>
                  <a:schemeClr val="tx2"/>
                </a:solidFill>
              </a:defRPr>
            </a:lvl1pPr>
            <a:extLst/>
          </a:lstStyle>
          <a:p>
            <a:endParaRPr lang="tr-TR"/>
          </a:p>
        </p:txBody>
      </p:sp>
      <p:sp>
        <p:nvSpPr>
          <p:cNvPr id="4" name="Slayt Numarası Yer Tutucusu 3"/>
          <p:cNvSpPr>
            <a:spLocks noGrp="1"/>
          </p:cNvSpPr>
          <p:nvPr>
            <p:ph type="sldNum" sz="quarter" idx="12"/>
          </p:nvPr>
        </p:nvSpPr>
        <p:spPr/>
        <p:txBody>
          <a:bodyPr/>
          <a:lstStyle>
            <a:extLst/>
          </a:lstStyle>
          <a:p>
            <a:fld id="{71D05655-F271-42B6-9299-369E72DC8442}"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171450"/>
            <a:ext cx="5897880" cy="880110"/>
          </a:xfrm>
        </p:spPr>
        <p:txBody>
          <a:bodyPr wrap="square" anchor="b"/>
          <a:lstStyle>
            <a:lvl1pPr algn="l">
              <a:buNone/>
              <a:defRPr lang="en-US" sz="2400" baseline="0" smtClean="0"/>
            </a:lvl1pPr>
            <a:extLst/>
          </a:lstStyle>
          <a:p>
            <a:r>
              <a:rPr kumimoji="0" lang="tr-TR" smtClean="0"/>
              <a:t>Asıl başlık stili için tıklatın</a:t>
            </a:r>
            <a:endParaRPr kumimoji="0" lang="en-US"/>
          </a:p>
        </p:txBody>
      </p:sp>
      <p:sp>
        <p:nvSpPr>
          <p:cNvPr id="3" name="Metin Yer Tutucusu 2"/>
          <p:cNvSpPr>
            <a:spLocks noGrp="1"/>
          </p:cNvSpPr>
          <p:nvPr>
            <p:ph type="body" idx="2"/>
          </p:nvPr>
        </p:nvSpPr>
        <p:spPr>
          <a:xfrm>
            <a:off x="457200" y="1123062"/>
            <a:ext cx="5897880" cy="451884"/>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İçerik Yer Tutucusu 3"/>
          <p:cNvSpPr>
            <a:spLocks noGrp="1"/>
          </p:cNvSpPr>
          <p:nvPr>
            <p:ph sz="half" idx="1"/>
          </p:nvPr>
        </p:nvSpPr>
        <p:spPr>
          <a:xfrm>
            <a:off x="457200" y="1600200"/>
            <a:ext cx="7239000" cy="3278814"/>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Veri Yer Tutucusu 4"/>
          <p:cNvSpPr>
            <a:spLocks noGrp="1"/>
          </p:cNvSpPr>
          <p:nvPr>
            <p:ph type="dt" sz="half" idx="10"/>
          </p:nvPr>
        </p:nvSpPr>
        <p:spPr/>
        <p:txBody>
          <a:bodyPr/>
          <a:lstStyle>
            <a:extLst/>
          </a:lstStyle>
          <a:p>
            <a:fld id="{F97E614E-B211-4BC0-8089-B2C7EDE2E206}" type="datetimeFigureOut">
              <a:rPr lang="tr-TR" smtClean="0"/>
              <a:pPr/>
              <a:t>28.01.2024</a:t>
            </a:fld>
            <a:endParaRPr lang="tr-TR"/>
          </a:p>
        </p:txBody>
      </p:sp>
      <p:sp>
        <p:nvSpPr>
          <p:cNvPr id="6" name="Altbilgi Yer Tutucusu 5"/>
          <p:cNvSpPr>
            <a:spLocks noGrp="1"/>
          </p:cNvSpPr>
          <p:nvPr>
            <p:ph type="ftr" sz="quarter" idx="11"/>
          </p:nvPr>
        </p:nvSpPr>
        <p:spPr/>
        <p:txBody>
          <a:bodyPr/>
          <a:lstStyle>
            <a:extLst/>
          </a:lstStyle>
          <a:p>
            <a:endParaRPr lang="tr-TR"/>
          </a:p>
        </p:txBody>
      </p:sp>
      <p:sp>
        <p:nvSpPr>
          <p:cNvPr id="7" name="Slayt Numarası Yer Tutucusu 6"/>
          <p:cNvSpPr>
            <a:spLocks noGrp="1"/>
          </p:cNvSpPr>
          <p:nvPr>
            <p:ph type="sldNum" sz="quarter" idx="12"/>
          </p:nvPr>
        </p:nvSpPr>
        <p:spPr/>
        <p:txBody>
          <a:bodyPr/>
          <a:lstStyle>
            <a:extLst/>
          </a:lstStyle>
          <a:p>
            <a:fld id="{71D05655-F271-42B6-9299-369E72DC8442}"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2">
        <a:schemeClr val="bg2"/>
      </p:bgRef>
    </p:bg>
    <p:spTree>
      <p:nvGrpSpPr>
        <p:cNvPr id="1" name=""/>
        <p:cNvGrpSpPr/>
        <p:nvPr/>
      </p:nvGrpSpPr>
      <p:grpSpPr>
        <a:xfrm>
          <a:off x="0" y="0"/>
          <a:ext cx="0" cy="0"/>
          <a:chOff x="0" y="0"/>
          <a:chExt cx="0" cy="0"/>
        </a:xfrm>
      </p:grpSpPr>
      <p:sp>
        <p:nvSpPr>
          <p:cNvPr id="8" name="Dikdörtgen 7"/>
          <p:cNvSpPr/>
          <p:nvPr/>
        </p:nvSpPr>
        <p:spPr>
          <a:xfrm rot="21240000">
            <a:off x="597969" y="753501"/>
            <a:ext cx="4319527" cy="3234430"/>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Dikdörtgen 8"/>
          <p:cNvSpPr/>
          <p:nvPr/>
        </p:nvSpPr>
        <p:spPr>
          <a:xfrm rot="21420000">
            <a:off x="596707" y="749112"/>
            <a:ext cx="4319527" cy="3234430"/>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Başlık 1"/>
          <p:cNvSpPr>
            <a:spLocks noGrp="1"/>
          </p:cNvSpPr>
          <p:nvPr>
            <p:ph type="title"/>
          </p:nvPr>
        </p:nvSpPr>
        <p:spPr>
          <a:xfrm>
            <a:off x="5389098" y="857250"/>
            <a:ext cx="3429000" cy="154305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tr-TR" smtClean="0"/>
              <a:t>Asıl başlık stili için tıklatın</a:t>
            </a:r>
            <a:endParaRPr kumimoji="0" lang="en-US" dirty="0"/>
          </a:p>
        </p:txBody>
      </p:sp>
      <p:sp>
        <p:nvSpPr>
          <p:cNvPr id="4" name="Metin Yer Tutucusu 3"/>
          <p:cNvSpPr>
            <a:spLocks noGrp="1"/>
          </p:cNvSpPr>
          <p:nvPr>
            <p:ph type="body" sz="half" idx="2"/>
          </p:nvPr>
        </p:nvSpPr>
        <p:spPr>
          <a:xfrm>
            <a:off x="5389098" y="2462726"/>
            <a:ext cx="3429000" cy="144018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tr-TR" smtClean="0"/>
              <a:t>Asıl metin stillerini düzenlemek için tıklatın</a:t>
            </a:r>
          </a:p>
        </p:txBody>
      </p:sp>
      <p:sp>
        <p:nvSpPr>
          <p:cNvPr id="5" name="Veri Yer Tutucusu 4"/>
          <p:cNvSpPr>
            <a:spLocks noGrp="1"/>
          </p:cNvSpPr>
          <p:nvPr>
            <p:ph type="dt" sz="half" idx="10"/>
          </p:nvPr>
        </p:nvSpPr>
        <p:spPr/>
        <p:txBody>
          <a:bodyPr/>
          <a:lstStyle>
            <a:extLst/>
          </a:lstStyle>
          <a:p>
            <a:fld id="{F97E614E-B211-4BC0-8089-B2C7EDE2E206}" type="datetimeFigureOut">
              <a:rPr lang="tr-TR" smtClean="0"/>
              <a:pPr/>
              <a:t>28.01.2024</a:t>
            </a:fld>
            <a:endParaRPr lang="tr-TR"/>
          </a:p>
        </p:txBody>
      </p:sp>
      <p:sp>
        <p:nvSpPr>
          <p:cNvPr id="6" name="Altbilgi Yer Tutucusu 5"/>
          <p:cNvSpPr>
            <a:spLocks noGrp="1"/>
          </p:cNvSpPr>
          <p:nvPr>
            <p:ph type="ftr" sz="quarter" idx="11"/>
          </p:nvPr>
        </p:nvSpPr>
        <p:spPr/>
        <p:txBody>
          <a:bodyPr/>
          <a:lstStyle>
            <a:extLst/>
          </a:lstStyle>
          <a:p>
            <a:endParaRPr lang="tr-TR"/>
          </a:p>
        </p:txBody>
      </p:sp>
      <p:sp>
        <p:nvSpPr>
          <p:cNvPr id="7" name="Slayt Numarası Yer Tutucusu 6"/>
          <p:cNvSpPr>
            <a:spLocks noGrp="1"/>
          </p:cNvSpPr>
          <p:nvPr>
            <p:ph type="sldNum" sz="quarter" idx="12"/>
          </p:nvPr>
        </p:nvSpPr>
        <p:spPr/>
        <p:txBody>
          <a:bodyPr/>
          <a:lstStyle>
            <a:extLst/>
          </a:lstStyle>
          <a:p>
            <a:fld id="{71D05655-F271-42B6-9299-369E72DC8442}" type="slidenum">
              <a:rPr lang="tr-TR" smtClean="0"/>
              <a:pPr/>
              <a:t>‹#›</a:t>
            </a:fld>
            <a:endParaRPr lang="tr-TR"/>
          </a:p>
        </p:txBody>
      </p:sp>
      <p:sp>
        <p:nvSpPr>
          <p:cNvPr id="10" name="Resim Yer Tutucusu 9"/>
          <p:cNvSpPr>
            <a:spLocks noGrp="1"/>
          </p:cNvSpPr>
          <p:nvPr>
            <p:ph type="pic" idx="1"/>
          </p:nvPr>
        </p:nvSpPr>
        <p:spPr>
          <a:xfrm>
            <a:off x="663682" y="780752"/>
            <a:ext cx="4206240" cy="315468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tr-TR" smtClean="0"/>
              <a:t>Resim eklemek için simgeyi tıklatın</a:t>
            </a:r>
            <a:endParaRPr kumimoji="0" lang="en-US" dirty="0"/>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Dikdörtgen 8"/>
          <p:cNvSpPr/>
          <p:nvPr/>
        </p:nvSpPr>
        <p:spPr>
          <a:xfrm flipH="1">
            <a:off x="8153400" y="0"/>
            <a:ext cx="990600" cy="5143500"/>
          </a:xfrm>
          <a:prstGeom prst="rect">
            <a:avLst/>
          </a:prstGeom>
          <a:blipFill>
            <a:blip r:embed="rId13">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Başlık Yer Tutucusu 2"/>
          <p:cNvSpPr>
            <a:spLocks noGrp="1"/>
          </p:cNvSpPr>
          <p:nvPr>
            <p:ph type="title"/>
          </p:nvPr>
        </p:nvSpPr>
        <p:spPr>
          <a:xfrm>
            <a:off x="457200" y="240030"/>
            <a:ext cx="7239000" cy="857250"/>
          </a:xfrm>
          <a:prstGeom prst="rect">
            <a:avLst/>
          </a:prstGeom>
        </p:spPr>
        <p:txBody>
          <a:bodyPr vert="horz" lIns="45720" tIns="0" rIns="45720" bIns="0" anchor="b" anchorCtr="0">
            <a:normAutofit/>
          </a:bodyPr>
          <a:lstStyle>
            <a:extLst/>
          </a:lstStyle>
          <a:p>
            <a:r>
              <a:rPr kumimoji="0" lang="tr-TR" smtClean="0"/>
              <a:t>Asıl başlık stili için tıklatın</a:t>
            </a:r>
            <a:endParaRPr kumimoji="0" lang="en-US"/>
          </a:p>
        </p:txBody>
      </p:sp>
      <p:sp>
        <p:nvSpPr>
          <p:cNvPr id="31" name="Metin Yer Tutucusu 30"/>
          <p:cNvSpPr>
            <a:spLocks noGrp="1"/>
          </p:cNvSpPr>
          <p:nvPr>
            <p:ph type="body" idx="1"/>
          </p:nvPr>
        </p:nvSpPr>
        <p:spPr>
          <a:xfrm>
            <a:off x="457200" y="1207062"/>
            <a:ext cx="7239000" cy="3634740"/>
          </a:xfrm>
          <a:prstGeom prst="rect">
            <a:avLst/>
          </a:prstGeom>
        </p:spPr>
        <p:txBody>
          <a:bodyPr vert="horz">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27" name="Veri Yer Tutucusu 26"/>
          <p:cNvSpPr>
            <a:spLocks noGrp="1"/>
          </p:cNvSpPr>
          <p:nvPr>
            <p:ph type="dt" sz="half" idx="2"/>
          </p:nvPr>
        </p:nvSpPr>
        <p:spPr>
          <a:xfrm>
            <a:off x="4245936" y="4918459"/>
            <a:ext cx="2002464" cy="170177"/>
          </a:xfrm>
          <a:prstGeom prst="rect">
            <a:avLst/>
          </a:prstGeom>
        </p:spPr>
        <p:txBody>
          <a:bodyPr vert="horz" tIns="0" bIns="0" anchor="b"/>
          <a:lstStyle>
            <a:lvl1pPr algn="l" eaLnBrk="1" latinLnBrk="0" hangingPunct="1">
              <a:defRPr kumimoji="0" sz="1000">
                <a:solidFill>
                  <a:schemeClr val="tx2"/>
                </a:solidFill>
              </a:defRPr>
            </a:lvl1pPr>
            <a:extLst/>
          </a:lstStyle>
          <a:p>
            <a:fld id="{F97E614E-B211-4BC0-8089-B2C7EDE2E206}" type="datetimeFigureOut">
              <a:rPr lang="tr-TR" smtClean="0"/>
              <a:pPr/>
              <a:t>28.01.2024</a:t>
            </a:fld>
            <a:endParaRPr lang="tr-TR"/>
          </a:p>
        </p:txBody>
      </p:sp>
      <p:sp>
        <p:nvSpPr>
          <p:cNvPr id="4" name="Altbilgi Yer Tutucusu 3"/>
          <p:cNvSpPr>
            <a:spLocks noGrp="1"/>
          </p:cNvSpPr>
          <p:nvPr>
            <p:ph type="ftr" sz="quarter" idx="3"/>
          </p:nvPr>
        </p:nvSpPr>
        <p:spPr>
          <a:xfrm>
            <a:off x="457200" y="4918460"/>
            <a:ext cx="3657600" cy="171450"/>
          </a:xfrm>
          <a:prstGeom prst="rect">
            <a:avLst/>
          </a:prstGeom>
        </p:spPr>
        <p:txBody>
          <a:bodyPr vert="horz" tIns="0" bIns="0" anchor="b"/>
          <a:lstStyle>
            <a:lvl1pPr algn="r" eaLnBrk="1" latinLnBrk="0" hangingPunct="1">
              <a:defRPr kumimoji="0" sz="1000">
                <a:solidFill>
                  <a:schemeClr val="tx2"/>
                </a:solidFill>
              </a:defRPr>
            </a:lvl1pPr>
            <a:extLst/>
          </a:lstStyle>
          <a:p>
            <a:endParaRPr lang="tr-TR"/>
          </a:p>
        </p:txBody>
      </p:sp>
      <p:sp>
        <p:nvSpPr>
          <p:cNvPr id="16" name="Slayt Numarası Yer Tutucusu 15"/>
          <p:cNvSpPr>
            <a:spLocks noGrp="1"/>
          </p:cNvSpPr>
          <p:nvPr>
            <p:ph type="sldNum" sz="quarter" idx="4"/>
          </p:nvPr>
        </p:nvSpPr>
        <p:spPr>
          <a:xfrm>
            <a:off x="6251448" y="4917186"/>
            <a:ext cx="588336" cy="171450"/>
          </a:xfrm>
          <a:prstGeom prst="rect">
            <a:avLst/>
          </a:prstGeom>
        </p:spPr>
        <p:txBody>
          <a:bodyPr vert="horz" lIns="0" tIns="0" rIns="0" bIns="0" anchor="b"/>
          <a:lstStyle>
            <a:lvl1pPr algn="r" eaLnBrk="1" latinLnBrk="0" hangingPunct="1">
              <a:defRPr kumimoji="0" sz="1100">
                <a:solidFill>
                  <a:schemeClr val="tx2"/>
                </a:solidFill>
              </a:defRPr>
            </a:lvl1pPr>
            <a:extLst/>
          </a:lstStyle>
          <a:p>
            <a:fld id="{71D05655-F271-42B6-9299-369E72DC8442}"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hyperlink" Target="https://www.slaytyerim.com/" TargetMode="External"/><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gif"/><Relationship Id="rId9" Type="http://schemas.openxmlformats.org/officeDocument/2006/relationships/image" Target="../media/image7.jpeg"/></Relationships>
</file>

<file path=ppt/slides/_rels/slide1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hyperlink" Target="https://www.slaytyerim.com/" TargetMode="External"/><Relationship Id="rId1" Type="http://schemas.openxmlformats.org/officeDocument/2006/relationships/slideLayout" Target="../slideLayouts/slideLayout2.xml"/><Relationship Id="rId5" Type="http://schemas.openxmlformats.org/officeDocument/2006/relationships/image" Target="../media/image23.jpg"/><Relationship Id="rId4" Type="http://schemas.openxmlformats.org/officeDocument/2006/relationships/image" Target="../media/image22.gif"/></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ikdörtgen 4"/>
          <p:cNvSpPr/>
          <p:nvPr/>
        </p:nvSpPr>
        <p:spPr>
          <a:xfrm>
            <a:off x="3317598" y="123478"/>
            <a:ext cx="5009127" cy="2585323"/>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tr-TR" sz="54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Ulaşım Türleri </a:t>
            </a:r>
          </a:p>
          <a:p>
            <a:pPr algn="ctr"/>
            <a:r>
              <a:rPr lang="tr-TR" sz="54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ve </a:t>
            </a:r>
          </a:p>
          <a:p>
            <a:pPr algn="ctr"/>
            <a:r>
              <a:rPr lang="tr-TR" sz="54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Ulaşım Araçları</a:t>
            </a:r>
            <a:endParaRPr lang="tr-TR" sz="5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pic>
        <p:nvPicPr>
          <p:cNvPr id="7" name="Resim 6">
            <a:hlinkClick r:id="rId3"/>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12708" y="4299942"/>
            <a:ext cx="1280802" cy="554929"/>
          </a:xfrm>
          <a:prstGeom prst="rect">
            <a:avLst/>
          </a:prstGeom>
        </p:spPr>
      </p:pic>
      <p:pic>
        <p:nvPicPr>
          <p:cNvPr id="8" name="Picture 2" descr="C:\Users\beyaz\Desktop\fft2mm68145.jpg"/>
          <p:cNvPicPr>
            <a:picLocks noChangeAspect="1" noChangeArrowheads="1"/>
          </p:cNvPicPr>
          <p:nvPr/>
        </p:nvPicPr>
        <p:blipFill>
          <a:blip r:embed="rId5" cstate="print"/>
          <a:srcRect/>
          <a:stretch>
            <a:fillRect/>
          </a:stretch>
        </p:blipFill>
        <p:spPr bwMode="auto">
          <a:xfrm>
            <a:off x="213754" y="52388"/>
            <a:ext cx="2359265" cy="1080120"/>
          </a:xfrm>
          <a:prstGeom prst="rect">
            <a:avLst/>
          </a:prstGeom>
          <a:noFill/>
        </p:spPr>
      </p:pic>
      <p:pic>
        <p:nvPicPr>
          <p:cNvPr id="9" name="Picture 2" descr="C:\Users\beyaz\Desktop\tramvay_1_1.jpg"/>
          <p:cNvPicPr>
            <a:picLocks noChangeAspect="1" noChangeArrowheads="1"/>
          </p:cNvPicPr>
          <p:nvPr/>
        </p:nvPicPr>
        <p:blipFill>
          <a:blip r:embed="rId6" cstate="print"/>
          <a:srcRect/>
          <a:stretch>
            <a:fillRect/>
          </a:stretch>
        </p:blipFill>
        <p:spPr bwMode="auto">
          <a:xfrm>
            <a:off x="201177" y="1275606"/>
            <a:ext cx="2354599" cy="1368152"/>
          </a:xfrm>
          <a:prstGeom prst="rect">
            <a:avLst/>
          </a:prstGeom>
          <a:noFill/>
        </p:spPr>
      </p:pic>
      <p:pic>
        <p:nvPicPr>
          <p:cNvPr id="10" name="Picture 2" descr="C:\Users\beyaz\Desktop\gemi_1.jpg"/>
          <p:cNvPicPr>
            <a:picLocks noChangeAspect="1" noChangeArrowheads="1"/>
          </p:cNvPicPr>
          <p:nvPr/>
        </p:nvPicPr>
        <p:blipFill>
          <a:blip r:embed="rId7" cstate="print"/>
          <a:srcRect/>
          <a:stretch>
            <a:fillRect/>
          </a:stretch>
        </p:blipFill>
        <p:spPr bwMode="auto">
          <a:xfrm>
            <a:off x="196512" y="2715766"/>
            <a:ext cx="2376508" cy="1195096"/>
          </a:xfrm>
          <a:prstGeom prst="rect">
            <a:avLst/>
          </a:prstGeom>
          <a:noFill/>
        </p:spPr>
      </p:pic>
      <p:pic>
        <p:nvPicPr>
          <p:cNvPr id="12" name="Picture 2" descr="C:\Users\beyaz\Desktop\karayolu_tehlikeli_madde_tasimaciligi_guvenlik_danismani_istihdami_1_eylul_2014_itibariyla_zorunlu_olacak_h12650.jpg"/>
          <p:cNvPicPr>
            <a:picLocks noChangeAspect="1" noChangeArrowheads="1"/>
          </p:cNvPicPr>
          <p:nvPr/>
        </p:nvPicPr>
        <p:blipFill>
          <a:blip r:embed="rId8" cstate="print"/>
          <a:srcRect/>
          <a:stretch>
            <a:fillRect/>
          </a:stretch>
        </p:blipFill>
        <p:spPr bwMode="auto">
          <a:xfrm>
            <a:off x="301622" y="3939902"/>
            <a:ext cx="2254154" cy="1103294"/>
          </a:xfrm>
          <a:prstGeom prst="rect">
            <a:avLst/>
          </a:prstGeom>
          <a:noFill/>
        </p:spPr>
      </p:pic>
      <p:pic>
        <p:nvPicPr>
          <p:cNvPr id="13" name="Resim 12"/>
          <p:cNvPicPr>
            <a:picLocks noChangeAspect="1"/>
          </p:cNvPicPr>
          <p:nvPr/>
        </p:nvPicPr>
        <p:blipFill rotWithShape="1">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b="4132"/>
          <a:stretch/>
        </p:blipFill>
        <p:spPr>
          <a:xfrm>
            <a:off x="4860032" y="2816070"/>
            <a:ext cx="1443854" cy="23274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Ulaşım Türleri ve Ulaşım Araçları</a:t>
            </a:r>
            <a:endParaRPr lang="tr-TR" dirty="0"/>
          </a:p>
        </p:txBody>
      </p:sp>
      <p:sp>
        <p:nvSpPr>
          <p:cNvPr id="3" name="2 İçerik Yer Tutucusu"/>
          <p:cNvSpPr>
            <a:spLocks noGrp="1"/>
          </p:cNvSpPr>
          <p:nvPr>
            <p:ph idx="1"/>
          </p:nvPr>
        </p:nvSpPr>
        <p:spPr/>
        <p:txBody>
          <a:bodyPr/>
          <a:lstStyle/>
          <a:p>
            <a:r>
              <a:rPr lang="tr-TR" b="1" dirty="0" smtClean="0"/>
              <a:t>Türkiye’de en yaygın olarak kullanılan ulaşım yolu karayollarıdır. Nedeni karayollarının en ücra yerlere kadar ulaşması ve ulaşımın daha hızlı yapılabilmesidir.</a:t>
            </a:r>
            <a:r>
              <a:rPr lang="tr-TR" dirty="0" smtClean="0"/>
              <a:t/>
            </a:r>
            <a:br>
              <a:rPr lang="tr-TR" dirty="0" smtClean="0"/>
            </a:br>
            <a:endParaRPr lang="tr-TR" dirty="0" smtClean="0"/>
          </a:p>
          <a:p>
            <a:r>
              <a:rPr lang="tr-TR" dirty="0" smtClean="0"/>
              <a:t>  </a:t>
            </a:r>
            <a:endParaRPr lang="tr-TR" dirty="0"/>
          </a:p>
        </p:txBody>
      </p:sp>
      <p:pic>
        <p:nvPicPr>
          <p:cNvPr id="10243" name="Picture 3" descr="C:\Users\beyaz\Desktop\axor_800.jpg"/>
          <p:cNvPicPr>
            <a:picLocks noChangeAspect="1" noChangeArrowheads="1"/>
          </p:cNvPicPr>
          <p:nvPr/>
        </p:nvPicPr>
        <p:blipFill>
          <a:blip r:embed="rId2" cstate="print"/>
          <a:srcRect/>
          <a:stretch>
            <a:fillRect/>
          </a:stretch>
        </p:blipFill>
        <p:spPr bwMode="auto">
          <a:xfrm>
            <a:off x="3419872" y="2859782"/>
            <a:ext cx="4320480" cy="2160240"/>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40030"/>
            <a:ext cx="8147248" cy="857250"/>
          </a:xfrm>
        </p:spPr>
        <p:style>
          <a:lnRef idx="1">
            <a:schemeClr val="accent1"/>
          </a:lnRef>
          <a:fillRef idx="3">
            <a:schemeClr val="accent1"/>
          </a:fillRef>
          <a:effectRef idx="2">
            <a:schemeClr val="accent1"/>
          </a:effectRef>
          <a:fontRef idx="minor">
            <a:schemeClr val="lt1"/>
          </a:fontRef>
        </p:style>
        <p:txBody>
          <a:bodyPr>
            <a:normAutofit fontScale="90000"/>
          </a:bodyPr>
          <a:lstStyle/>
          <a:p>
            <a:r>
              <a:rPr lang="tr-TR" dirty="0" smtClean="0"/>
              <a:t>Ulaşım Türleri ve Ulaşım Araçları</a:t>
            </a:r>
            <a:endParaRPr lang="tr-TR" dirty="0"/>
          </a:p>
        </p:txBody>
      </p:sp>
      <p:sp>
        <p:nvSpPr>
          <p:cNvPr id="3" name="2 İçerik Yer Tutucusu"/>
          <p:cNvSpPr>
            <a:spLocks noGrp="1"/>
          </p:cNvSpPr>
          <p:nvPr>
            <p:ph idx="1"/>
          </p:nvPr>
        </p:nvSpPr>
        <p:spPr/>
        <p:txBody>
          <a:bodyPr/>
          <a:lstStyle/>
          <a:p>
            <a:endParaRPr lang="tr-TR" dirty="0"/>
          </a:p>
        </p:txBody>
      </p:sp>
      <p:pic>
        <p:nvPicPr>
          <p:cNvPr id="5122" name="Picture 2" descr="C:\Users\beyaz\Desktop\ulasim-araclari-300x195.jpg"/>
          <p:cNvPicPr>
            <a:picLocks noChangeAspect="1" noChangeArrowheads="1"/>
          </p:cNvPicPr>
          <p:nvPr/>
        </p:nvPicPr>
        <p:blipFill>
          <a:blip r:embed="rId2" cstate="print"/>
          <a:srcRect/>
          <a:stretch>
            <a:fillRect/>
          </a:stretch>
        </p:blipFill>
        <p:spPr bwMode="auto">
          <a:xfrm>
            <a:off x="603176" y="1275606"/>
            <a:ext cx="7698002" cy="3744416"/>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Ulaşım Türleri ve Ulaşım Araçları</a:t>
            </a:r>
            <a:endParaRPr lang="tr-TR" dirty="0"/>
          </a:p>
        </p:txBody>
      </p:sp>
      <p:sp>
        <p:nvSpPr>
          <p:cNvPr id="3" name="2 İçerik Yer Tutucusu"/>
          <p:cNvSpPr>
            <a:spLocks noGrp="1"/>
          </p:cNvSpPr>
          <p:nvPr>
            <p:ph idx="1"/>
          </p:nvPr>
        </p:nvSpPr>
        <p:spPr/>
        <p:txBody>
          <a:bodyPr/>
          <a:lstStyle/>
          <a:p>
            <a:endParaRPr lang="tr-TR" dirty="0"/>
          </a:p>
        </p:txBody>
      </p:sp>
      <p:pic>
        <p:nvPicPr>
          <p:cNvPr id="6146" name="Picture 2" descr="C:\Users\beyaz\Desktop\logistik.jpg"/>
          <p:cNvPicPr>
            <a:picLocks noChangeAspect="1" noChangeArrowheads="1"/>
          </p:cNvPicPr>
          <p:nvPr/>
        </p:nvPicPr>
        <p:blipFill>
          <a:blip r:embed="rId2" cstate="print"/>
          <a:srcRect/>
          <a:stretch>
            <a:fillRect/>
          </a:stretch>
        </p:blipFill>
        <p:spPr bwMode="auto">
          <a:xfrm>
            <a:off x="1018580" y="1707654"/>
            <a:ext cx="6624736" cy="2727219"/>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Resim 5">
            <a:hlinkClick r:id="rId2"/>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 y="3723878"/>
            <a:ext cx="8839200" cy="1070517"/>
          </a:xfrm>
          <a:prstGeom prst="rect">
            <a:avLst/>
          </a:prstGeom>
        </p:spPr>
      </p:pic>
      <p:pic>
        <p:nvPicPr>
          <p:cNvPr id="7" name="Resim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00077" y="195486"/>
            <a:ext cx="1190625" cy="666750"/>
          </a:xfrm>
          <a:prstGeom prst="rect">
            <a:avLst/>
          </a:prstGeom>
        </p:spPr>
      </p:pic>
      <p:pic>
        <p:nvPicPr>
          <p:cNvPr id="8" name="Resim 7">
            <a:hlinkClick r:id="rId2"/>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19672" y="1006252"/>
            <a:ext cx="4951437" cy="254645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nodeType="clickEffect">
                                  <p:stCondLst>
                                    <p:cond delay="0"/>
                                  </p:stCondLst>
                                  <p:childTnLst>
                                    <p:animRot by="120000">
                                      <p:cBhvr>
                                        <p:cTn id="6" dur="100" fill="hold">
                                          <p:stCondLst>
                                            <p:cond delay="0"/>
                                          </p:stCondLst>
                                        </p:cTn>
                                        <p:tgtEl>
                                          <p:spTgt spid="8"/>
                                        </p:tgtEl>
                                        <p:attrNameLst>
                                          <p:attrName>r</p:attrName>
                                        </p:attrNameLst>
                                      </p:cBhvr>
                                    </p:animRot>
                                    <p:animRot by="-240000">
                                      <p:cBhvr>
                                        <p:cTn id="7" dur="200" fill="hold">
                                          <p:stCondLst>
                                            <p:cond delay="200"/>
                                          </p:stCondLst>
                                        </p:cTn>
                                        <p:tgtEl>
                                          <p:spTgt spid="8"/>
                                        </p:tgtEl>
                                        <p:attrNameLst>
                                          <p:attrName>r</p:attrName>
                                        </p:attrNameLst>
                                      </p:cBhvr>
                                    </p:animRot>
                                    <p:animRot by="240000">
                                      <p:cBhvr>
                                        <p:cTn id="8" dur="200" fill="hold">
                                          <p:stCondLst>
                                            <p:cond delay="400"/>
                                          </p:stCondLst>
                                        </p:cTn>
                                        <p:tgtEl>
                                          <p:spTgt spid="8"/>
                                        </p:tgtEl>
                                        <p:attrNameLst>
                                          <p:attrName>r</p:attrName>
                                        </p:attrNameLst>
                                      </p:cBhvr>
                                    </p:animRot>
                                    <p:animRot by="-240000">
                                      <p:cBhvr>
                                        <p:cTn id="9" dur="200" fill="hold">
                                          <p:stCondLst>
                                            <p:cond delay="600"/>
                                          </p:stCondLst>
                                        </p:cTn>
                                        <p:tgtEl>
                                          <p:spTgt spid="8"/>
                                        </p:tgtEl>
                                        <p:attrNameLst>
                                          <p:attrName>r</p:attrName>
                                        </p:attrNameLst>
                                      </p:cBhvr>
                                    </p:animRot>
                                    <p:animRot by="120000">
                                      <p:cBhvr>
                                        <p:cTn id="10" dur="200" fill="hold">
                                          <p:stCondLst>
                                            <p:cond delay="800"/>
                                          </p:stCondLst>
                                        </p:cTn>
                                        <p:tgtEl>
                                          <p:spTgt spid="8"/>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6" presetClass="emph" presetSubtype="0" fill="hold" nodeType="clickEffect">
                                  <p:stCondLst>
                                    <p:cond delay="0"/>
                                  </p:stCondLst>
                                  <p:childTnLst>
                                    <p:animEffect transition="out" filter="fade">
                                      <p:cBhvr>
                                        <p:cTn id="14" dur="500" tmFilter="0, 0; .2, .5; .8, .5; 1, 0"/>
                                        <p:tgtEl>
                                          <p:spTgt spid="6"/>
                                        </p:tgtEl>
                                      </p:cBhvr>
                                    </p:animEffect>
                                    <p:animScale>
                                      <p:cBhvr>
                                        <p:cTn id="15"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Kara Yolu</a:t>
            </a:r>
            <a:endParaRPr lang="tr-TR" dirty="0"/>
          </a:p>
        </p:txBody>
      </p:sp>
      <p:sp>
        <p:nvSpPr>
          <p:cNvPr id="3" name="2 İçerik Yer Tutucusu"/>
          <p:cNvSpPr>
            <a:spLocks noGrp="1"/>
          </p:cNvSpPr>
          <p:nvPr>
            <p:ph idx="1"/>
          </p:nvPr>
        </p:nvSpPr>
        <p:spPr/>
        <p:txBody>
          <a:bodyPr/>
          <a:lstStyle/>
          <a:p>
            <a:r>
              <a:rPr lang="tr-TR" b="1" dirty="0" smtClean="0"/>
              <a:t>Kara Yolu Ulaşımı : Kara yolları üzerinde yapılan ulaşım türüne denir. </a:t>
            </a:r>
            <a:br>
              <a:rPr lang="tr-TR" b="1" dirty="0" smtClean="0"/>
            </a:br>
            <a:r>
              <a:rPr lang="tr-TR" b="1" dirty="0" smtClean="0"/>
              <a:t/>
            </a:r>
            <a:br>
              <a:rPr lang="tr-TR" b="1" dirty="0" smtClean="0"/>
            </a:br>
            <a:r>
              <a:rPr lang="tr-TR" b="1" dirty="0" smtClean="0"/>
              <a:t>Kara Yolu Taşıtları:Bisiklet, araba, otobüs, kamyon vb.</a:t>
            </a:r>
          </a:p>
          <a:p>
            <a:pPr>
              <a:buNone/>
            </a:pPr>
            <a:endParaRPr lang="tr-TR" dirty="0"/>
          </a:p>
        </p:txBody>
      </p:sp>
      <p:pic>
        <p:nvPicPr>
          <p:cNvPr id="1026" name="Picture 2" descr="C:\Users\beyaz\Desktop\karayolu_tehlikeli_madde_tasimaciligi_guvenlik_danismani_istihdami_1_eylul_2014_itibariyla_zorunlu_olacak_h12650.jpg"/>
          <p:cNvPicPr>
            <a:picLocks noChangeAspect="1" noChangeArrowheads="1"/>
          </p:cNvPicPr>
          <p:nvPr/>
        </p:nvPicPr>
        <p:blipFill>
          <a:blip r:embed="rId2" cstate="print"/>
          <a:srcRect/>
          <a:stretch>
            <a:fillRect/>
          </a:stretch>
        </p:blipFill>
        <p:spPr bwMode="auto">
          <a:xfrm>
            <a:off x="3275856" y="2787774"/>
            <a:ext cx="4464495" cy="2146622"/>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95536" y="123478"/>
            <a:ext cx="7239000" cy="857250"/>
          </a:xfrm>
        </p:spPr>
        <p:txBody>
          <a:bodyPr/>
          <a:lstStyle/>
          <a:p>
            <a:r>
              <a:rPr lang="tr-TR" dirty="0" smtClean="0"/>
              <a:t>Hava Yolu</a:t>
            </a:r>
            <a:endParaRPr lang="tr-TR" dirty="0"/>
          </a:p>
        </p:txBody>
      </p:sp>
      <p:sp>
        <p:nvSpPr>
          <p:cNvPr id="3" name="2 İçerik Yer Tutucusu"/>
          <p:cNvSpPr>
            <a:spLocks noGrp="1"/>
          </p:cNvSpPr>
          <p:nvPr>
            <p:ph idx="1"/>
          </p:nvPr>
        </p:nvSpPr>
        <p:spPr>
          <a:xfrm>
            <a:off x="395536" y="1100088"/>
            <a:ext cx="7239000" cy="3847926"/>
          </a:xfrm>
        </p:spPr>
        <p:txBody>
          <a:bodyPr>
            <a:normAutofit/>
          </a:bodyPr>
          <a:lstStyle/>
          <a:p>
            <a:r>
              <a:rPr lang="tr-TR" b="1" dirty="0" smtClean="0"/>
              <a:t>Hava Yolu Ulaşımı:Hava yolu taşıtlarıyla yapılan ulaşım.</a:t>
            </a:r>
          </a:p>
          <a:p>
            <a:endParaRPr lang="tr-TR" b="1" dirty="0" smtClean="0"/>
          </a:p>
          <a:p>
            <a:r>
              <a:rPr lang="tr-TR" b="1" dirty="0" smtClean="0"/>
              <a:t>Uçak, helikopter, planör, balon vb.</a:t>
            </a:r>
            <a:br>
              <a:rPr lang="tr-TR" b="1" dirty="0" smtClean="0"/>
            </a:br>
            <a:r>
              <a:rPr lang="tr-TR" b="1" dirty="0" smtClean="0"/>
              <a:t/>
            </a:r>
            <a:br>
              <a:rPr lang="tr-TR" b="1" dirty="0" smtClean="0"/>
            </a:br>
            <a:endParaRPr lang="tr-TR" dirty="0"/>
          </a:p>
        </p:txBody>
      </p:sp>
      <p:pic>
        <p:nvPicPr>
          <p:cNvPr id="2050" name="Picture 2" descr="C:\Users\beyaz\Desktop\fft2mm68145.jpg"/>
          <p:cNvPicPr>
            <a:picLocks noChangeAspect="1" noChangeArrowheads="1"/>
          </p:cNvPicPr>
          <p:nvPr/>
        </p:nvPicPr>
        <p:blipFill>
          <a:blip r:embed="rId2" cstate="print"/>
          <a:srcRect/>
          <a:stretch>
            <a:fillRect/>
          </a:stretch>
        </p:blipFill>
        <p:spPr bwMode="auto">
          <a:xfrm>
            <a:off x="4211960" y="3075806"/>
            <a:ext cx="3744416" cy="1872208"/>
          </a:xfrm>
          <a:prstGeom prst="rect">
            <a:avLst/>
          </a:prstGeom>
          <a:noFill/>
        </p:spPr>
      </p:pic>
      <p:pic>
        <p:nvPicPr>
          <p:cNvPr id="1026" name="Picture 2" descr="Helikopter Nasıl Uçar? bilim genç, | Helikopter Nasıl Çalışır? | Helikopter,çift  pervaneli helikopter | Tübitak Bilimgenç"/>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3075806"/>
            <a:ext cx="3312368" cy="18722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95536" y="0"/>
            <a:ext cx="7239000" cy="857250"/>
          </a:xfrm>
        </p:spPr>
        <p:txBody>
          <a:bodyPr/>
          <a:lstStyle/>
          <a:p>
            <a:r>
              <a:rPr lang="tr-TR" dirty="0" smtClean="0"/>
              <a:t>Demir Yolu</a:t>
            </a:r>
            <a:endParaRPr lang="tr-TR" dirty="0"/>
          </a:p>
        </p:txBody>
      </p:sp>
      <p:sp>
        <p:nvSpPr>
          <p:cNvPr id="3" name="2 İçerik Yer Tutucusu"/>
          <p:cNvSpPr>
            <a:spLocks noGrp="1"/>
          </p:cNvSpPr>
          <p:nvPr>
            <p:ph idx="1"/>
          </p:nvPr>
        </p:nvSpPr>
        <p:spPr>
          <a:xfrm>
            <a:off x="395536" y="987574"/>
            <a:ext cx="7239000" cy="3634740"/>
          </a:xfrm>
        </p:spPr>
        <p:txBody>
          <a:bodyPr/>
          <a:lstStyle/>
          <a:p>
            <a:pPr>
              <a:buNone/>
            </a:pPr>
            <a:r>
              <a:rPr lang="tr-TR" b="1" dirty="0" smtClean="0"/>
              <a:t>Demir Yolu Ulaşımı: Demir raylar üzerinde yapılan ulaşım türüne denir.</a:t>
            </a:r>
          </a:p>
          <a:p>
            <a:pPr>
              <a:buNone/>
            </a:pPr>
            <a:endParaRPr lang="tr-TR" b="1" dirty="0" smtClean="0"/>
          </a:p>
          <a:p>
            <a:pPr>
              <a:buNone/>
            </a:pPr>
            <a:r>
              <a:rPr lang="tr-TR" b="1" dirty="0" smtClean="0"/>
              <a:t>Tren, metro, tramvay, hızlı tren vb.</a:t>
            </a:r>
            <a:br>
              <a:rPr lang="tr-TR" b="1" dirty="0" smtClean="0"/>
            </a:br>
            <a:r>
              <a:rPr lang="tr-TR" b="1" dirty="0" smtClean="0"/>
              <a:t/>
            </a:r>
            <a:br>
              <a:rPr lang="tr-TR" b="1" dirty="0" smtClean="0"/>
            </a:br>
            <a:r>
              <a:rPr lang="tr-TR" b="1" dirty="0" smtClean="0"/>
              <a:t/>
            </a:r>
            <a:br>
              <a:rPr lang="tr-TR" b="1" dirty="0" smtClean="0"/>
            </a:br>
            <a:endParaRPr lang="tr-TR" dirty="0"/>
          </a:p>
        </p:txBody>
      </p:sp>
      <p:pic>
        <p:nvPicPr>
          <p:cNvPr id="3074" name="Picture 2" descr="C:\Users\beyaz\Desktop\tramvay_1_1.jpg"/>
          <p:cNvPicPr>
            <a:picLocks noChangeAspect="1" noChangeArrowheads="1"/>
          </p:cNvPicPr>
          <p:nvPr/>
        </p:nvPicPr>
        <p:blipFill>
          <a:blip r:embed="rId2" cstate="print"/>
          <a:srcRect/>
          <a:stretch>
            <a:fillRect/>
          </a:stretch>
        </p:blipFill>
        <p:spPr bwMode="auto">
          <a:xfrm>
            <a:off x="4568428" y="2956834"/>
            <a:ext cx="3603972" cy="1932614"/>
          </a:xfrm>
          <a:prstGeom prst="rect">
            <a:avLst/>
          </a:prstGeom>
          <a:noFill/>
        </p:spPr>
      </p:pic>
      <p:sp>
        <p:nvSpPr>
          <p:cNvPr id="4" name="AutoShape 2" descr="Metro Durakları İsimleri 2024 - İstanbul Metro Durakları Haritası, Hat Güzergahı, Sefer Saatleri ve İstasyonları"/>
          <p:cNvSpPr>
            <a:spLocks noChangeAspect="1" noChangeArrowheads="1"/>
          </p:cNvSpPr>
          <p:nvPr/>
        </p:nvSpPr>
        <p:spPr bwMode="auto">
          <a:xfrm>
            <a:off x="155575" y="-3086100"/>
            <a:ext cx="11430000" cy="64293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pic>
        <p:nvPicPr>
          <p:cNvPr id="2051" name="Picture 3" descr="C:\Users\Oem\Desktop\44444444444444444444.png"/>
          <p:cNvPicPr>
            <a:picLocks noChangeAspect="1" noChangeArrowheads="1"/>
          </p:cNvPicPr>
          <p:nvPr/>
        </p:nvPicPr>
        <p:blipFill rotWithShape="1">
          <a:blip r:embed="rId3">
            <a:extLst>
              <a:ext uri="{28A0092B-C50C-407E-A947-70E740481C1C}">
                <a14:useLocalDpi xmlns:a14="http://schemas.microsoft.com/office/drawing/2010/main" val="0"/>
              </a:ext>
            </a:extLst>
          </a:blip>
          <a:srcRect l="26626" t="20532" r="26749" b="21484"/>
          <a:stretch/>
        </p:blipFill>
        <p:spPr bwMode="auto">
          <a:xfrm>
            <a:off x="323528" y="3015400"/>
            <a:ext cx="3994398" cy="187404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76436" y="26194"/>
            <a:ext cx="7239000" cy="857250"/>
          </a:xfrm>
        </p:spPr>
        <p:txBody>
          <a:bodyPr/>
          <a:lstStyle/>
          <a:p>
            <a:r>
              <a:rPr lang="tr-TR" dirty="0" smtClean="0"/>
              <a:t>Deniz Yolu</a:t>
            </a:r>
            <a:endParaRPr lang="tr-TR" dirty="0"/>
          </a:p>
        </p:txBody>
      </p:sp>
      <p:sp>
        <p:nvSpPr>
          <p:cNvPr id="3" name="2 İçerik Yer Tutucusu"/>
          <p:cNvSpPr>
            <a:spLocks noGrp="1"/>
          </p:cNvSpPr>
          <p:nvPr>
            <p:ph idx="1"/>
          </p:nvPr>
        </p:nvSpPr>
        <p:spPr>
          <a:xfrm>
            <a:off x="376436" y="987574"/>
            <a:ext cx="7239000" cy="3634740"/>
          </a:xfrm>
        </p:spPr>
        <p:txBody>
          <a:bodyPr/>
          <a:lstStyle/>
          <a:p>
            <a:r>
              <a:rPr lang="tr-TR" b="1" dirty="0" smtClean="0"/>
              <a:t>Deniz Yolu Ulaşımı: Akarsu, göl ve denizlerde yük ve yolcu taşımasına denir</a:t>
            </a:r>
          </a:p>
          <a:p>
            <a:endParaRPr lang="tr-TR" b="1" dirty="0" smtClean="0"/>
          </a:p>
          <a:p>
            <a:pPr lvl="1">
              <a:buNone/>
            </a:pPr>
            <a:r>
              <a:rPr lang="tr-TR" sz="2200" b="1" dirty="0" smtClean="0"/>
              <a:t>Gemi, feribot, bot, tekne vb.</a:t>
            </a:r>
            <a:endParaRPr lang="tr-TR" sz="2200" dirty="0"/>
          </a:p>
        </p:txBody>
      </p:sp>
      <p:pic>
        <p:nvPicPr>
          <p:cNvPr id="4098" name="Picture 2" descr="C:\Users\beyaz\Desktop\gemi_1.jpg"/>
          <p:cNvPicPr>
            <a:picLocks noChangeAspect="1" noChangeArrowheads="1"/>
          </p:cNvPicPr>
          <p:nvPr/>
        </p:nvPicPr>
        <p:blipFill>
          <a:blip r:embed="rId2" cstate="print"/>
          <a:srcRect/>
          <a:stretch>
            <a:fillRect/>
          </a:stretch>
        </p:blipFill>
        <p:spPr bwMode="auto">
          <a:xfrm>
            <a:off x="3995936" y="3105026"/>
            <a:ext cx="3990752" cy="2016224"/>
          </a:xfrm>
          <a:prstGeom prst="rect">
            <a:avLst/>
          </a:prstGeom>
          <a:noFill/>
        </p:spPr>
      </p:pic>
      <p:pic>
        <p:nvPicPr>
          <p:cNvPr id="3074" name="Picture 2" descr="Şişme Bot Kullanmak Eğitim Gerektirir... DAK/SAR Kaptanı Murat kaya  Tecrübelerini Paylaştı - Deniz KartalıDeniz Kartalı"/>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5396" y="3014569"/>
            <a:ext cx="3546524" cy="211623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51520" y="21878"/>
            <a:ext cx="8229600" cy="757782"/>
          </a:xfrm>
        </p:spPr>
        <p:txBody>
          <a:bodyPr>
            <a:normAutofit fontScale="90000"/>
          </a:bodyPr>
          <a:lstStyle/>
          <a:p>
            <a:r>
              <a:rPr lang="tr-TR" dirty="0" smtClean="0"/>
              <a:t>Ulaşım Türleri ve Ulaşım Araçları</a:t>
            </a:r>
            <a:endParaRPr lang="tr-TR" dirty="0"/>
          </a:p>
        </p:txBody>
      </p:sp>
      <p:sp>
        <p:nvSpPr>
          <p:cNvPr id="3" name="2 İçerik Yer Tutucusu"/>
          <p:cNvSpPr>
            <a:spLocks noGrp="1"/>
          </p:cNvSpPr>
          <p:nvPr>
            <p:ph idx="1"/>
          </p:nvPr>
        </p:nvSpPr>
        <p:spPr>
          <a:xfrm>
            <a:off x="395536" y="843558"/>
            <a:ext cx="7239000" cy="3634740"/>
          </a:xfrm>
        </p:spPr>
        <p:txBody>
          <a:bodyPr>
            <a:normAutofit/>
          </a:bodyPr>
          <a:lstStyle/>
          <a:p>
            <a:r>
              <a:rPr lang="tr-TR" b="1" dirty="0" smtClean="0"/>
              <a:t>Demiryolu : </a:t>
            </a:r>
            <a:r>
              <a:rPr lang="tr-TR" dirty="0" smtClean="0"/>
              <a:t>Ülkemizdeki ilk demiryolları Osmanlılar döneminde yapılmıştır. Cumhuriyetin ilk yıllarında demiryoluna daha fazla önem verilmiş ve demiryolları ulusallaştırılmıştır. </a:t>
            </a:r>
            <a:r>
              <a:rPr lang="tr-TR" b="1" dirty="0" smtClean="0"/>
              <a:t/>
            </a:r>
            <a:br>
              <a:rPr lang="tr-TR" b="1" dirty="0" smtClean="0"/>
            </a:br>
            <a:endParaRPr lang="tr-TR" dirty="0"/>
          </a:p>
        </p:txBody>
      </p:sp>
      <p:pic>
        <p:nvPicPr>
          <p:cNvPr id="7170" name="Picture 2" descr="C:\Users\beyaz\Desktop\izmir_tramvay.jpg"/>
          <p:cNvPicPr>
            <a:picLocks noChangeAspect="1" noChangeArrowheads="1"/>
          </p:cNvPicPr>
          <p:nvPr/>
        </p:nvPicPr>
        <p:blipFill>
          <a:blip r:embed="rId2" cstate="print"/>
          <a:srcRect/>
          <a:stretch>
            <a:fillRect/>
          </a:stretch>
        </p:blipFill>
        <p:spPr bwMode="auto">
          <a:xfrm>
            <a:off x="4211960" y="2667443"/>
            <a:ext cx="3816424" cy="2476057"/>
          </a:xfrm>
          <a:prstGeom prst="rect">
            <a:avLst/>
          </a:prstGeom>
          <a:noFill/>
        </p:spPr>
      </p:pic>
      <p:pic>
        <p:nvPicPr>
          <p:cNvPr id="4098" name="Picture 2" descr="Yozgat'a yeni bir hızlı tren hattı daha geliyor - Yozgat Haber - Yozgat Son  Dakika Haberleri - Haberler Yozgat - İleri Gazetesi"/>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504" y="3003798"/>
            <a:ext cx="3960440" cy="205380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97160" y="-20538"/>
            <a:ext cx="8507288" cy="857250"/>
          </a:xfrm>
        </p:spPr>
        <p:txBody>
          <a:bodyPr>
            <a:normAutofit fontScale="90000"/>
          </a:bodyPr>
          <a:lstStyle/>
          <a:p>
            <a:r>
              <a:rPr lang="tr-TR" dirty="0" smtClean="0"/>
              <a:t>Ulaşım Türleri ve Ulaşım Araçları</a:t>
            </a:r>
            <a:endParaRPr lang="tr-TR" dirty="0"/>
          </a:p>
        </p:txBody>
      </p:sp>
      <p:pic>
        <p:nvPicPr>
          <p:cNvPr id="5122" name="Picture 2" descr="ULAŞIM ARAÇLARI - TAŞITLAR Diagram | Quizlet"/>
          <p:cNvPicPr>
            <a:picLocks noChangeAspect="1" noChangeArrowheads="1"/>
          </p:cNvPicPr>
          <p:nvPr/>
        </p:nvPicPr>
        <p:blipFill rotWithShape="1">
          <a:blip r:embed="rId2">
            <a:extLst>
              <a:ext uri="{28A0092B-C50C-407E-A947-70E740481C1C}">
                <a14:useLocalDpi xmlns:a14="http://schemas.microsoft.com/office/drawing/2010/main" val="0"/>
              </a:ext>
            </a:extLst>
          </a:blip>
          <a:srcRect b="4097"/>
          <a:stretch/>
        </p:blipFill>
        <p:spPr bwMode="auto">
          <a:xfrm>
            <a:off x="5724128" y="1059582"/>
            <a:ext cx="3228617" cy="396044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3" name="2 İçerik Yer Tutucusu"/>
          <p:cNvSpPr>
            <a:spLocks noGrp="1"/>
          </p:cNvSpPr>
          <p:nvPr>
            <p:ph idx="1"/>
          </p:nvPr>
        </p:nvSpPr>
        <p:spPr>
          <a:xfrm>
            <a:off x="16644" y="1059582"/>
            <a:ext cx="6192688" cy="3634740"/>
          </a:xfrm>
        </p:spPr>
        <p:txBody>
          <a:bodyPr>
            <a:normAutofit lnSpcReduction="10000"/>
          </a:bodyPr>
          <a:lstStyle/>
          <a:p>
            <a:r>
              <a:rPr lang="tr-TR" dirty="0" smtClean="0"/>
              <a:t>Demiryolu hem önemli kentleri birbirine bağlaması hem de Anadolu’yu çevreleyen denizlerle bağlantıyı sağlaması nedeniyle büyük önem taşır. Ancak ülkemizde demiryolu taşımacılığı yavaş olması nedeniyle karayolu taşımacılığı ile rekabet edemez.</a:t>
            </a:r>
            <a:br>
              <a:rPr lang="tr-TR" dirty="0" smtClean="0"/>
            </a:br>
            <a:endParaRPr lang="tr-TR" dirty="0"/>
          </a:p>
        </p:txBody>
      </p:sp>
    </p:spTree>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51520" y="-164554"/>
            <a:ext cx="8291264" cy="857250"/>
          </a:xfrm>
        </p:spPr>
        <p:txBody>
          <a:bodyPr>
            <a:normAutofit fontScale="90000"/>
          </a:bodyPr>
          <a:lstStyle/>
          <a:p>
            <a:r>
              <a:rPr lang="tr-TR" dirty="0" smtClean="0"/>
              <a:t>Ulaşım Türleri ve Ulaşım Araçları</a:t>
            </a:r>
            <a:endParaRPr lang="tr-TR" dirty="0"/>
          </a:p>
        </p:txBody>
      </p:sp>
      <p:sp>
        <p:nvSpPr>
          <p:cNvPr id="3" name="2 İçerik Yer Tutucusu"/>
          <p:cNvSpPr>
            <a:spLocks noGrp="1"/>
          </p:cNvSpPr>
          <p:nvPr>
            <p:ph idx="1"/>
          </p:nvPr>
        </p:nvSpPr>
        <p:spPr>
          <a:xfrm>
            <a:off x="-2704" y="771550"/>
            <a:ext cx="7239000" cy="3634740"/>
          </a:xfrm>
        </p:spPr>
        <p:txBody>
          <a:bodyPr>
            <a:normAutofit lnSpcReduction="10000"/>
          </a:bodyPr>
          <a:lstStyle/>
          <a:p>
            <a:r>
              <a:rPr lang="tr-TR" b="1" dirty="0" smtClean="0"/>
              <a:t>Hava Ulaşımı :</a:t>
            </a:r>
            <a:r>
              <a:rPr lang="tr-TR" dirty="0" smtClean="0"/>
              <a:t> Türkiye’de sivil havacılık 1933’ten sonra gelişmeye başlamıştır. Diğer ulaşım türlerine göre daha hızlıdır. Havayolu ile her yere ulaşılamadığından ekonomik değildir. Birçok ülkeye uçak seferleri bulunmasına karşın, hava ulaşımı </a:t>
            </a:r>
            <a:endParaRPr lang="tr-TR" dirty="0" smtClean="0"/>
          </a:p>
          <a:p>
            <a:pPr marL="0" indent="0">
              <a:buNone/>
            </a:pPr>
            <a:r>
              <a:rPr lang="tr-TR" dirty="0"/>
              <a:t> </a:t>
            </a:r>
            <a:r>
              <a:rPr lang="tr-TR" dirty="0" smtClean="0"/>
              <a:t>  </a:t>
            </a:r>
            <a:r>
              <a:rPr lang="tr-TR" dirty="0" smtClean="0"/>
              <a:t>yeterince </a:t>
            </a:r>
          </a:p>
          <a:p>
            <a:pPr marL="0" indent="0">
              <a:buNone/>
            </a:pPr>
            <a:r>
              <a:rPr lang="tr-TR" dirty="0"/>
              <a:t> </a:t>
            </a:r>
            <a:r>
              <a:rPr lang="tr-TR" dirty="0" smtClean="0"/>
              <a:t>  </a:t>
            </a:r>
            <a:r>
              <a:rPr lang="tr-TR" dirty="0" smtClean="0"/>
              <a:t>gelişmemiştir</a:t>
            </a:r>
            <a:r>
              <a:rPr lang="tr-TR" dirty="0" smtClean="0"/>
              <a:t>.</a:t>
            </a:r>
            <a:br>
              <a:rPr lang="tr-TR" dirty="0" smtClean="0"/>
            </a:br>
            <a:endParaRPr lang="tr-TR" dirty="0"/>
          </a:p>
        </p:txBody>
      </p:sp>
      <p:pic>
        <p:nvPicPr>
          <p:cNvPr id="6146" name="Picture 2" descr="Ambulans helikopter 7 il arasında mekik dokuyarak hastaların imdadına  yetişiyo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3768" y="3219822"/>
            <a:ext cx="3600400" cy="1707654"/>
          </a:xfrm>
          <a:prstGeom prst="rect">
            <a:avLst/>
          </a:prstGeom>
          <a:noFill/>
          <a:extLst>
            <a:ext uri="{909E8E84-426E-40DD-AFC4-6F175D3DCCD1}">
              <a14:hiddenFill xmlns:a14="http://schemas.microsoft.com/office/drawing/2010/main">
                <a:solidFill>
                  <a:srgbClr val="FFFFFF"/>
                </a:solidFill>
              </a14:hiddenFill>
            </a:ext>
          </a:extLst>
        </p:spPr>
      </p:pic>
      <p:pic>
        <p:nvPicPr>
          <p:cNvPr id="8194" name="Picture 2" descr="C:\Users\beyaz\Desktop\99031-ucak-biletlerine-sinirlamada-geri-adim.jpg"/>
          <p:cNvPicPr>
            <a:picLocks noChangeAspect="1" noChangeArrowheads="1"/>
          </p:cNvPicPr>
          <p:nvPr/>
        </p:nvPicPr>
        <p:blipFill>
          <a:blip r:embed="rId3" cstate="print"/>
          <a:srcRect/>
          <a:stretch>
            <a:fillRect/>
          </a:stretch>
        </p:blipFill>
        <p:spPr bwMode="auto">
          <a:xfrm>
            <a:off x="5868144" y="2314972"/>
            <a:ext cx="3024336" cy="2828528"/>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Araba Vapuru Seferleri Normale Döndü - Deniz Haber | Denizcilik Haberleri"/>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4411" y="3096344"/>
            <a:ext cx="3907589" cy="1851670"/>
          </a:xfrm>
          <a:prstGeom prst="rect">
            <a:avLst/>
          </a:prstGeom>
          <a:noFill/>
          <a:extLst>
            <a:ext uri="{909E8E84-426E-40DD-AFC4-6F175D3DCCD1}">
              <a14:hiddenFill xmlns:a14="http://schemas.microsoft.com/office/drawing/2010/main">
                <a:solidFill>
                  <a:srgbClr val="FFFFFF"/>
                </a:solidFill>
              </a14:hiddenFill>
            </a:ext>
          </a:extLst>
        </p:spPr>
      </p:pic>
      <p:sp>
        <p:nvSpPr>
          <p:cNvPr id="2" name="1 Başlık"/>
          <p:cNvSpPr>
            <a:spLocks noGrp="1"/>
          </p:cNvSpPr>
          <p:nvPr>
            <p:ph type="title"/>
          </p:nvPr>
        </p:nvSpPr>
        <p:spPr>
          <a:xfrm>
            <a:off x="251520" y="0"/>
            <a:ext cx="8435280" cy="857250"/>
          </a:xfrm>
        </p:spPr>
        <p:txBody>
          <a:bodyPr>
            <a:normAutofit fontScale="90000"/>
          </a:bodyPr>
          <a:lstStyle/>
          <a:p>
            <a:r>
              <a:rPr lang="tr-TR" dirty="0" smtClean="0"/>
              <a:t>Ulaşım Türleri ve Ulaşım Araçları</a:t>
            </a:r>
            <a:endParaRPr lang="tr-TR" dirty="0"/>
          </a:p>
        </p:txBody>
      </p:sp>
      <p:sp>
        <p:nvSpPr>
          <p:cNvPr id="3" name="2 İçerik Yer Tutucusu"/>
          <p:cNvSpPr>
            <a:spLocks noGrp="1"/>
          </p:cNvSpPr>
          <p:nvPr>
            <p:ph idx="1"/>
          </p:nvPr>
        </p:nvSpPr>
        <p:spPr>
          <a:xfrm>
            <a:off x="323528" y="1059582"/>
            <a:ext cx="7239000" cy="3634740"/>
          </a:xfrm>
        </p:spPr>
        <p:txBody>
          <a:bodyPr>
            <a:normAutofit fontScale="92500" lnSpcReduction="10000"/>
          </a:bodyPr>
          <a:lstStyle/>
          <a:p>
            <a:r>
              <a:rPr lang="tr-TR" b="1" dirty="0" smtClean="0"/>
              <a:t>Deniz Ulaşımı :</a:t>
            </a:r>
            <a:r>
              <a:rPr lang="tr-TR" dirty="0" smtClean="0"/>
              <a:t> Türkiye 3 tarafı denizlerle çevrili bir yarımada özelliği taşımaktadır. Bu nedenle denizyolu ulaşımı bakımından elverişli koşullara sahiptir. Deniz taşımacılığı demiryolu ulaşımı gibi ekonomik bir taşımacılıktır. Son yıllarda deniz ticaret filomuzun deniz ticaretindeki payı % 30’a ulaşmıştır. </a:t>
            </a:r>
            <a:br>
              <a:rPr lang="tr-TR" dirty="0" smtClean="0"/>
            </a:br>
            <a:r>
              <a:rPr lang="tr-TR" dirty="0" smtClean="0"/>
              <a:t/>
            </a:r>
            <a:br>
              <a:rPr lang="tr-TR" dirty="0" smtClean="0"/>
            </a:br>
            <a:r>
              <a:rPr lang="tr-TR" dirty="0" smtClean="0"/>
              <a:t/>
            </a:r>
            <a:br>
              <a:rPr lang="tr-TR" dirty="0" smtClean="0"/>
            </a:br>
            <a:endParaRPr lang="tr-TR" dirty="0"/>
          </a:p>
        </p:txBody>
      </p:sp>
      <p:pic>
        <p:nvPicPr>
          <p:cNvPr id="9218" name="Picture 2" descr="C:\Users\beyaz\Desktop\gemi-adamı-resmi.jpg"/>
          <p:cNvPicPr>
            <a:picLocks noChangeAspect="1" noChangeArrowheads="1"/>
          </p:cNvPicPr>
          <p:nvPr/>
        </p:nvPicPr>
        <p:blipFill>
          <a:blip r:embed="rId3" cstate="print"/>
          <a:srcRect/>
          <a:stretch>
            <a:fillRect/>
          </a:stretch>
        </p:blipFill>
        <p:spPr bwMode="auto">
          <a:xfrm>
            <a:off x="4572000" y="3147814"/>
            <a:ext cx="3312368" cy="1800200"/>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Zengin">
  <a:themeElements>
    <a:clrScheme name="Zengin">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Zengin">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Zengin">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30</TotalTime>
  <Words>294</Words>
  <Application>Microsoft Office PowerPoint</Application>
  <PresentationFormat>Ekran Gösterisi (16:9)</PresentationFormat>
  <Paragraphs>34</Paragraphs>
  <Slides>13</Slides>
  <Notes>1</Notes>
  <HiddenSlides>0</HiddenSlides>
  <MMClips>0</MMClips>
  <ScaleCrop>false</ScaleCrop>
  <HeadingPairs>
    <vt:vector size="4" baseType="variant">
      <vt:variant>
        <vt:lpstr>Tema</vt:lpstr>
      </vt:variant>
      <vt:variant>
        <vt:i4>1</vt:i4>
      </vt:variant>
      <vt:variant>
        <vt:lpstr>Slayt Başlıkları</vt:lpstr>
      </vt:variant>
      <vt:variant>
        <vt:i4>13</vt:i4>
      </vt:variant>
    </vt:vector>
  </HeadingPairs>
  <TitlesOfParts>
    <vt:vector size="14" baseType="lpstr">
      <vt:lpstr>Zengin</vt:lpstr>
      <vt:lpstr>PowerPoint Sunusu</vt:lpstr>
      <vt:lpstr>Kara Yolu</vt:lpstr>
      <vt:lpstr>Hava Yolu</vt:lpstr>
      <vt:lpstr>Demir Yolu</vt:lpstr>
      <vt:lpstr>Deniz Yolu</vt:lpstr>
      <vt:lpstr>Ulaşım Türleri ve Ulaşım Araçları</vt:lpstr>
      <vt:lpstr>Ulaşım Türleri ve Ulaşım Araçları</vt:lpstr>
      <vt:lpstr>Ulaşım Türleri ve Ulaşım Araçları</vt:lpstr>
      <vt:lpstr>Ulaşım Türleri ve Ulaşım Araçları</vt:lpstr>
      <vt:lpstr>Ulaşım Türleri ve Ulaşım Araçları</vt:lpstr>
      <vt:lpstr>Ulaşım Türleri ve Ulaşım Araçları</vt:lpstr>
      <vt:lpstr>Ulaşım Türleri ve Ulaşım Araçları</vt:lpstr>
      <vt:lpstr>PowerPoint Sunusu</vt:lpstr>
    </vt:vector>
  </TitlesOfParts>
  <Company>Progressive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Oem</dc:creator>
  <cp:lastModifiedBy>Oem</cp:lastModifiedBy>
  <cp:revision>4</cp:revision>
  <dcterms:created xsi:type="dcterms:W3CDTF">2024-01-27T23:31:57Z</dcterms:created>
  <dcterms:modified xsi:type="dcterms:W3CDTF">2024-01-28T00:02:25Z</dcterms:modified>
</cp:coreProperties>
</file>