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2"/>
  </p:notesMasterIdLst>
  <p:sldIdLst>
    <p:sldId id="289" r:id="rId2"/>
    <p:sldId id="276" r:id="rId3"/>
    <p:sldId id="280" r:id="rId4"/>
    <p:sldId id="281" r:id="rId5"/>
    <p:sldId id="277" r:id="rId6"/>
    <p:sldId id="282" r:id="rId7"/>
    <p:sldId id="283" r:id="rId8"/>
    <p:sldId id="284" r:id="rId9"/>
    <p:sldId id="285" r:id="rId10"/>
    <p:sldId id="28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8995C-DB37-402E-8ED8-897FEF82678D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3B34A-DC02-4DD9-969E-ADF6447D1E2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Türk kültürüne ve diğer kültürlere ait mimari yapıların belirgin özelliklerini karşılaştırır… 4. sınıf sosyal bilgiler..</a:t>
            </a:r>
            <a:r>
              <a:rPr lang="tr-T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www.</a:t>
            </a:r>
            <a:r>
              <a:rPr lang="tr-TR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slaytyerim</a:t>
            </a:r>
            <a:r>
              <a:rPr lang="tr-T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3B34A-DC02-4DD9-969E-ADF6447D1E2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3B34A-DC02-4DD9-969E-ADF6447D1E26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BF9401C-3606-4F9D-BF7D-982A34B29DD6}" type="datetimeFigureOut">
              <a:rPr lang="tr-TR" smtClean="0"/>
              <a:pPr/>
              <a:t>31.10.2023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8D5AC6E-9345-47AF-BA0F-F238D1A2CCC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hyperlink" Target="http://www.slaytyerim.com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laytyerim.com/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://www.slaytyerim.com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laytyerim.com/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laytyerim.com/" TargetMode="External"/><Relationship Id="rId4" Type="http://schemas.openxmlformats.org/officeDocument/2006/relationships/hyperlink" Target="https://www.slaytyerim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hyperlink" Target="http://www.slaytyerim.com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laytyerim.com/" TargetMode="Externa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hyperlink" Target="http://www.slaytyerim.com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laytyerim.com/" TargetMode="Externa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hyperlink" Target="http://www.slaytyerim.com/" TargetMode="External"/><Relationship Id="rId5" Type="http://schemas.openxmlformats.org/officeDocument/2006/relationships/image" Target="../media/image30.jpeg"/><Relationship Id="rId10" Type="http://schemas.openxmlformats.org/officeDocument/2006/relationships/hyperlink" Target="https://www.slaytyerim.com/" TargetMode="External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aytyerim.com/" TargetMode="External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hyperlink" Target="http://www.slaytyerim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285984" y="1428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785786" y="642918"/>
            <a:ext cx="4214842" cy="415498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6600" dirty="0" smtClean="0"/>
              <a:t>Farklı Kültürlere Ait Mimari Yapılar</a:t>
            </a:r>
            <a:endParaRPr lang="tr-TR" sz="6600" dirty="0"/>
          </a:p>
        </p:txBody>
      </p:sp>
      <p:pic>
        <p:nvPicPr>
          <p:cNvPr id="1031" name="Picture 7" descr="Türk Mimari Yapısı Seçmelerinden. - YouTube"/>
          <p:cNvPicPr>
            <a:picLocks noChangeAspect="1" noChangeArrowheads="1"/>
          </p:cNvPicPr>
          <p:nvPr/>
        </p:nvPicPr>
        <p:blipFill>
          <a:blip r:embed="rId3"/>
          <a:srcRect l="12500" r="12499"/>
          <a:stretch>
            <a:fillRect/>
          </a:stretch>
        </p:blipFill>
        <p:spPr bwMode="auto">
          <a:xfrm>
            <a:off x="5643570" y="214290"/>
            <a:ext cx="3214710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3" name="Picture 9" descr="Kültür ve Estetik: Türk-İslam ve Japon Mimari Anlayışları • İnsicam Derg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786" y="3286124"/>
            <a:ext cx="3786214" cy="1799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5" name="Picture 11" descr="406 tarihi köprü kültür mirasına kazandırıldı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5264040"/>
            <a:ext cx="7572396" cy="1593960"/>
          </a:xfrm>
          <a:prstGeom prst="rect">
            <a:avLst/>
          </a:prstGeom>
          <a:noFill/>
        </p:spPr>
      </p:pic>
      <p:pic>
        <p:nvPicPr>
          <p:cNvPr id="6" name="5 Resim" descr="4. SINIF SOSYAL BİLGİLER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720" y="5786454"/>
            <a:ext cx="1357322" cy="663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 İçerik Yer Tutucusu" descr="9bd93e7478f8bd42e9b8823dfbf837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88640"/>
            <a:ext cx="3312368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a62488441744428ec07322d18123af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260648"/>
            <a:ext cx="3600400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İçerik Yer Tutucusu" descr="indi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3356992"/>
            <a:ext cx="360040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f8caa4d636c97b9feee5ab94bebf31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3356992"/>
            <a:ext cx="3600400" cy="29418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5004048" y="278092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Topkapı Sarayı(İstanbul)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5220072" y="648866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Dolmabahçe Sarayı(İstanbul)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1475656" y="285293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Londra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1475656" y="648866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İspanya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61468868df197cec6dee75c950bdfb7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477242"/>
            <a:ext cx="2952328" cy="22980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Dikdörtgen"/>
          <p:cNvSpPr/>
          <p:nvPr/>
        </p:nvSpPr>
        <p:spPr>
          <a:xfrm>
            <a:off x="1214985" y="2853507"/>
            <a:ext cx="25922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b="1" i="1" dirty="0">
                <a:latin typeface="Comic Sans MS" pitchFamily="66" charset="0"/>
              </a:rPr>
              <a:t>MERKEZ CAMİ (MOSKOVA)</a:t>
            </a:r>
            <a:r>
              <a:rPr lang="tr-TR" sz="1200" b="1" i="1" dirty="0">
                <a:solidFill>
                  <a:schemeClr val="bg1"/>
                </a:solidFill>
                <a:latin typeface="Comic Sans MS" pitchFamily="66" charset="0"/>
              </a:rPr>
              <a:t>)</a:t>
            </a:r>
          </a:p>
        </p:txBody>
      </p:sp>
      <p:pic>
        <p:nvPicPr>
          <p:cNvPr id="5" name="3 İçerik Yer Tutucusu" descr="a17f44ef2445b47b5c727e0b14e18d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319" y="477242"/>
            <a:ext cx="3348373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Dikdörtgen"/>
          <p:cNvSpPr/>
          <p:nvPr/>
        </p:nvSpPr>
        <p:spPr>
          <a:xfrm>
            <a:off x="4455343" y="2884865"/>
            <a:ext cx="31683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/>
              <a:t> </a:t>
            </a:r>
            <a:r>
              <a:rPr lang="tr-TR" sz="1100" b="1" i="1" dirty="0">
                <a:latin typeface="Comic Sans MS" pitchFamily="66" charset="0"/>
              </a:rPr>
              <a:t>TAÇ MAHAL ( HİNDİSTAN</a:t>
            </a:r>
            <a:r>
              <a:rPr lang="tr-TR" b="1" i="1" dirty="0">
                <a:latin typeface="Comic Sans MS" pitchFamily="66" charset="0"/>
              </a:rPr>
              <a:t>)</a:t>
            </a:r>
          </a:p>
        </p:txBody>
      </p:sp>
      <p:pic>
        <p:nvPicPr>
          <p:cNvPr id="7" name="6 Resim" descr="6c9a768a81ff6ed3af4d4f539935dea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3357562"/>
            <a:ext cx="3168352" cy="2431849"/>
          </a:xfrm>
          <a:prstGeom prst="rect">
            <a:avLst/>
          </a:prstGeom>
        </p:spPr>
      </p:pic>
      <p:sp>
        <p:nvSpPr>
          <p:cNvPr id="8" name="7 Dikdörtgen"/>
          <p:cNvSpPr/>
          <p:nvPr/>
        </p:nvSpPr>
        <p:spPr>
          <a:xfrm>
            <a:off x="1142976" y="5805834"/>
            <a:ext cx="36724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100" b="1" i="1" dirty="0">
                <a:latin typeface="Comic Sans MS" pitchFamily="66" charset="0"/>
              </a:rPr>
              <a:t>SULTAN AHMET CAMİ (İSTANBUL)</a:t>
            </a:r>
          </a:p>
        </p:txBody>
      </p:sp>
      <p:pic>
        <p:nvPicPr>
          <p:cNvPr id="9" name="8 Resim" descr="0985f926f225ff0eca6751b11e9d065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87392" y="3429570"/>
            <a:ext cx="3149723" cy="23150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9 Dikdörtgen"/>
          <p:cNvSpPr/>
          <p:nvPr/>
        </p:nvSpPr>
        <p:spPr>
          <a:xfrm>
            <a:off x="4599360" y="5949851"/>
            <a:ext cx="380327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100" b="1" i="1" dirty="0">
                <a:latin typeface="Comic Sans MS" pitchFamily="66" charset="0"/>
              </a:rPr>
              <a:t>SÜLEYMANİYE CAMİ (İSTANBUL)</a:t>
            </a:r>
          </a:p>
        </p:txBody>
      </p:sp>
      <p:sp>
        <p:nvSpPr>
          <p:cNvPr id="11" name="10 Metin kutusu">
            <a:hlinkClick r:id="rId6"/>
          </p:cNvPr>
          <p:cNvSpPr txBox="1"/>
          <p:nvPr/>
        </p:nvSpPr>
        <p:spPr>
          <a:xfrm>
            <a:off x="7786710" y="6386476"/>
            <a:ext cx="1276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>
                <a:hlinkClick r:id="rId7"/>
              </a:rPr>
              <a:t>www.</a:t>
            </a:r>
            <a:r>
              <a:rPr lang="tr-TR" sz="1000" dirty="0" err="1" smtClean="0">
                <a:hlinkClick r:id="rId7"/>
              </a:rPr>
              <a:t>slaytyerim</a:t>
            </a:r>
            <a:r>
              <a:rPr lang="tr-TR" sz="1000" dirty="0" smtClean="0">
                <a:hlinkClick r:id="rId7"/>
              </a:rPr>
              <a:t>.com</a:t>
            </a:r>
            <a:endParaRPr lang="tr-TR" sz="1000" dirty="0" smtClean="0"/>
          </a:p>
          <a:p>
            <a:endParaRPr lang="tr-T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1331640" y="616530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>
                <a:solidFill>
                  <a:schemeClr val="bg1"/>
                </a:solidFill>
                <a:latin typeface="Comic Sans MS" pitchFamily="66" charset="0"/>
              </a:rPr>
              <a:t>MERKEZ CAMİ (MOSKOVA)</a:t>
            </a:r>
          </a:p>
        </p:txBody>
      </p:sp>
      <p:pic>
        <p:nvPicPr>
          <p:cNvPr id="6" name="5 Resim" descr="3f5c2e5765e1282ade5efeea9f1f0e5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88640"/>
            <a:ext cx="3528392" cy="22334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d27fdfc6dc2202deea096c66e2a997b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2852936"/>
            <a:ext cx="3550146" cy="3267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6 İçerik Yer Tutucusu" descr="8ece602a7ab4ee1c915d8f577d04151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220072" y="260648"/>
            <a:ext cx="2888075" cy="2016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Dikdörtgen"/>
          <p:cNvSpPr/>
          <p:nvPr/>
        </p:nvSpPr>
        <p:spPr>
          <a:xfrm>
            <a:off x="5292080" y="2420888"/>
            <a:ext cx="286206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100" b="1" i="1" dirty="0">
                <a:latin typeface="Comic Sans MS" pitchFamily="66" charset="0"/>
              </a:rPr>
              <a:t>SAİNT ANTOİNE KİLİSESİ (İSTANBUL</a:t>
            </a:r>
            <a:r>
              <a:rPr lang="tr-TR" b="1" i="1" dirty="0">
                <a:solidFill>
                  <a:schemeClr val="bg1"/>
                </a:solidFill>
                <a:latin typeface="Comic Sans MS" pitchFamily="66" charset="0"/>
              </a:rPr>
              <a:t>)</a:t>
            </a:r>
            <a:endParaRPr lang="tr-TR" b="1" dirty="0"/>
          </a:p>
        </p:txBody>
      </p:sp>
      <p:sp>
        <p:nvSpPr>
          <p:cNvPr id="10" name="9 Dikdörtgen"/>
          <p:cNvSpPr/>
          <p:nvPr/>
        </p:nvSpPr>
        <p:spPr>
          <a:xfrm>
            <a:off x="1475656" y="6309320"/>
            <a:ext cx="2808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100" b="1" i="1" dirty="0">
                <a:latin typeface="Comic Sans MS" pitchFamily="66" charset="0"/>
              </a:rPr>
              <a:t>AYA TRİADA KİLİSESİ (İSTANBUL</a:t>
            </a:r>
            <a:r>
              <a:rPr lang="tr-TR" b="1" i="1" dirty="0">
                <a:solidFill>
                  <a:schemeClr val="bg1"/>
                </a:solidFill>
                <a:latin typeface="Comic Sans MS" pitchFamily="66" charset="0"/>
              </a:rPr>
              <a:t>)</a:t>
            </a:r>
          </a:p>
        </p:txBody>
      </p:sp>
      <p:pic>
        <p:nvPicPr>
          <p:cNvPr id="11" name="3 İçerik Yer Tutucusu" descr="ac29e8cf3f2b25417e780fbfaf4f7a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2996952"/>
            <a:ext cx="3384376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11 Dikdörtgen"/>
          <p:cNvSpPr/>
          <p:nvPr/>
        </p:nvSpPr>
        <p:spPr>
          <a:xfrm>
            <a:off x="5004048" y="5589240"/>
            <a:ext cx="37799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100" b="1" i="1" dirty="0">
                <a:latin typeface="Comic Sans MS" pitchFamily="66" charset="0"/>
              </a:rPr>
              <a:t>MİLANO KATEDRELİ KİLİSESİ(İTALYA)</a:t>
            </a:r>
          </a:p>
        </p:txBody>
      </p:sp>
      <p:sp>
        <p:nvSpPr>
          <p:cNvPr id="13" name="12 Metin kutusu">
            <a:hlinkClick r:id="rId6"/>
          </p:cNvPr>
          <p:cNvSpPr txBox="1"/>
          <p:nvPr/>
        </p:nvSpPr>
        <p:spPr>
          <a:xfrm>
            <a:off x="7500958" y="6143644"/>
            <a:ext cx="1276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>
                <a:hlinkClick r:id="rId7"/>
              </a:rPr>
              <a:t>www.</a:t>
            </a:r>
            <a:r>
              <a:rPr lang="tr-TR" sz="1000" dirty="0" err="1" smtClean="0">
                <a:hlinkClick r:id="rId7"/>
              </a:rPr>
              <a:t>slaytyerim</a:t>
            </a:r>
            <a:r>
              <a:rPr lang="tr-TR" sz="1000" dirty="0" smtClean="0">
                <a:hlinkClick r:id="rId7"/>
              </a:rPr>
              <a:t>.com</a:t>
            </a:r>
            <a:endParaRPr lang="tr-TR" sz="1000" dirty="0" smtClean="0"/>
          </a:p>
          <a:p>
            <a:endParaRPr lang="tr-T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403648" y="5445224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>
                <a:solidFill>
                  <a:schemeClr val="bg1"/>
                </a:solidFill>
                <a:latin typeface="Comic Sans MS" pitchFamily="66" charset="0"/>
              </a:rPr>
              <a:t>SAİNT ANTOİNE KİLİSESİ (İSTANBUL)</a:t>
            </a:r>
            <a:endParaRPr lang="tr-TR" b="1" dirty="0"/>
          </a:p>
        </p:txBody>
      </p:sp>
      <p:pic>
        <p:nvPicPr>
          <p:cNvPr id="6" name="7 İçerik Yer Tutucusu" descr="c788c18e231e1060a8a50c23684a12a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88640"/>
            <a:ext cx="3132392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Dikdörtgen"/>
          <p:cNvSpPr/>
          <p:nvPr/>
        </p:nvSpPr>
        <p:spPr>
          <a:xfrm>
            <a:off x="971600" y="2780928"/>
            <a:ext cx="33123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100" b="1" i="1" dirty="0">
                <a:latin typeface="Comic Sans MS" pitchFamily="66" charset="0"/>
              </a:rPr>
              <a:t>AVUSTURYA DA BİR KİLİSE</a:t>
            </a:r>
          </a:p>
        </p:txBody>
      </p:sp>
      <p:pic>
        <p:nvPicPr>
          <p:cNvPr id="9" name="8 Resim" descr="91976fd099c6aa850a4492ebab1681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88640"/>
            <a:ext cx="4248472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9 Dikdörtgen"/>
          <p:cNvSpPr/>
          <p:nvPr/>
        </p:nvSpPr>
        <p:spPr>
          <a:xfrm>
            <a:off x="5612387" y="2708920"/>
            <a:ext cx="20922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1100" b="1" i="1" dirty="0">
                <a:latin typeface="Comic Sans MS" pitchFamily="66" charset="0"/>
              </a:rPr>
              <a:t>VİETNAM  DA BİR KİLİSE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2000232" y="3714752"/>
            <a:ext cx="5832648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CAMİ VE KİLİSE</a:t>
            </a:r>
          </a:p>
          <a:p>
            <a:pPr algn="ctr"/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ARASINDAKİ</a:t>
            </a:r>
          </a:p>
          <a:p>
            <a:pPr algn="ctr"/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MİMARİ FARKLAR</a:t>
            </a:r>
          </a:p>
          <a:p>
            <a:pPr algn="ctr"/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NELERDİR?</a:t>
            </a:r>
          </a:p>
        </p:txBody>
      </p:sp>
      <p:sp>
        <p:nvSpPr>
          <p:cNvPr id="12" name="11 Metin kutusu">
            <a:hlinkClick r:id="rId4"/>
          </p:cNvPr>
          <p:cNvSpPr txBox="1"/>
          <p:nvPr/>
        </p:nvSpPr>
        <p:spPr>
          <a:xfrm>
            <a:off x="7500958" y="6143644"/>
            <a:ext cx="1276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>
                <a:hlinkClick r:id="rId5"/>
              </a:rPr>
              <a:t>www.</a:t>
            </a:r>
            <a:r>
              <a:rPr lang="tr-TR" sz="1000" dirty="0" err="1" smtClean="0">
                <a:hlinkClick r:id="rId5"/>
              </a:rPr>
              <a:t>slaytyerim</a:t>
            </a:r>
            <a:r>
              <a:rPr lang="tr-TR" sz="1000" dirty="0" smtClean="0">
                <a:hlinkClick r:id="rId5"/>
              </a:rPr>
              <a:t>.com</a:t>
            </a:r>
            <a:endParaRPr lang="tr-TR" sz="1000" dirty="0" smtClean="0"/>
          </a:p>
          <a:p>
            <a:endParaRPr lang="tr-T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87624" y="404664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AYASOFYALAR</a:t>
            </a:r>
          </a:p>
        </p:txBody>
      </p:sp>
      <p:pic>
        <p:nvPicPr>
          <p:cNvPr id="3" name="2 Resim" descr="bc1528d73bfff4ca8e4c74b5ea1d48d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196752"/>
            <a:ext cx="3672408" cy="24645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6c67df7e5106576afa056d591617105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196752"/>
            <a:ext cx="3454235" cy="24620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655ce9e5d1c1d5823902f065d13446f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3933056"/>
            <a:ext cx="3384376" cy="24324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3 İçerik Yer Tutucusu" descr="7c7c1f8607e029e0298cd34b62cb762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8064" y="3861048"/>
            <a:ext cx="3744416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aafddd43abf6d2d52336b3ed4350ce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980728"/>
            <a:ext cx="2808312" cy="2419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Metin kutusu"/>
          <p:cNvSpPr txBox="1"/>
          <p:nvPr/>
        </p:nvSpPr>
        <p:spPr>
          <a:xfrm>
            <a:off x="1331640" y="332656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Mimari yapıların iç süslemeleri</a:t>
            </a:r>
          </a:p>
        </p:txBody>
      </p:sp>
      <p:pic>
        <p:nvPicPr>
          <p:cNvPr id="5" name="3 İçerik Yer Tutucusu" descr="7c7c1f8607e029e0298cd34b62cb762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908720"/>
            <a:ext cx="4073676" cy="25107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aea96e4ee1fd9ee00e754772fb942ad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3645024"/>
            <a:ext cx="2952328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42e6be23e6befa4d71814f7ff91631d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645024"/>
            <a:ext cx="4001668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Metin kutusu">
            <a:hlinkClick r:id="rId6"/>
          </p:cNvPr>
          <p:cNvSpPr txBox="1"/>
          <p:nvPr/>
        </p:nvSpPr>
        <p:spPr>
          <a:xfrm>
            <a:off x="7500958" y="6243600"/>
            <a:ext cx="1276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>
                <a:hlinkClick r:id="rId7"/>
              </a:rPr>
              <a:t>www.</a:t>
            </a:r>
            <a:r>
              <a:rPr lang="tr-TR" sz="1000" dirty="0" err="1" smtClean="0">
                <a:hlinkClick r:id="rId7"/>
              </a:rPr>
              <a:t>slaytyerim</a:t>
            </a:r>
            <a:r>
              <a:rPr lang="tr-TR" sz="1000" dirty="0" smtClean="0">
                <a:hlinkClick r:id="rId7"/>
              </a:rPr>
              <a:t>.com</a:t>
            </a:r>
            <a:endParaRPr lang="tr-TR" sz="1000" dirty="0" smtClean="0"/>
          </a:p>
          <a:p>
            <a:endParaRPr lang="tr-T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5d76bda6ec0354c46b7564296c7a1c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88640"/>
            <a:ext cx="2155702" cy="31683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2 Resim" descr="0e7e33b6d46622cd6c0dbc189e5b91b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93084" y="214290"/>
            <a:ext cx="2736304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cd828822a36319c19e424f2771a26b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3619944"/>
            <a:ext cx="244827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37f59954b0d9d93a481559dab535c76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920" y="3645024"/>
            <a:ext cx="2570599" cy="2927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Dikdörtgen"/>
          <p:cNvSpPr/>
          <p:nvPr/>
        </p:nvSpPr>
        <p:spPr>
          <a:xfrm>
            <a:off x="6572264" y="1394286"/>
            <a:ext cx="2500298" cy="26776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r-TR" sz="2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MİMARİ</a:t>
            </a:r>
          </a:p>
          <a:p>
            <a:pPr algn="ctr"/>
            <a:r>
              <a:rPr lang="tr-TR" sz="2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YAPILARIN</a:t>
            </a:r>
          </a:p>
          <a:p>
            <a:pPr algn="ctr"/>
            <a:r>
              <a:rPr lang="tr-TR" sz="2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MEKAN İÇİ SÜSLEMELERİ</a:t>
            </a:r>
          </a:p>
          <a:p>
            <a:pPr algn="ctr"/>
            <a:r>
              <a:rPr lang="tr-TR" sz="2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ARASINDAKİ</a:t>
            </a:r>
          </a:p>
          <a:p>
            <a:pPr algn="ctr"/>
            <a:r>
              <a:rPr lang="tr-TR" sz="2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FARKLAR</a:t>
            </a:r>
          </a:p>
          <a:p>
            <a:pPr algn="ctr"/>
            <a:r>
              <a:rPr lang="tr-TR" sz="2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NELERDİR? </a:t>
            </a:r>
          </a:p>
        </p:txBody>
      </p:sp>
      <p:sp>
        <p:nvSpPr>
          <p:cNvPr id="8" name="7 Metin kutusu">
            <a:hlinkClick r:id="rId6"/>
          </p:cNvPr>
          <p:cNvSpPr txBox="1"/>
          <p:nvPr/>
        </p:nvSpPr>
        <p:spPr>
          <a:xfrm>
            <a:off x="7500958" y="6143644"/>
            <a:ext cx="1276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>
                <a:hlinkClick r:id="rId7"/>
              </a:rPr>
              <a:t>www.</a:t>
            </a:r>
            <a:r>
              <a:rPr lang="tr-TR" sz="1000" dirty="0" err="1" smtClean="0">
                <a:hlinkClick r:id="rId7"/>
              </a:rPr>
              <a:t>slaytyerim</a:t>
            </a:r>
            <a:r>
              <a:rPr lang="tr-TR" sz="1000" dirty="0" smtClean="0">
                <a:hlinkClick r:id="rId7"/>
              </a:rPr>
              <a:t>.com</a:t>
            </a:r>
            <a:endParaRPr lang="tr-TR" sz="1000" dirty="0" smtClean="0"/>
          </a:p>
          <a:p>
            <a:endParaRPr lang="tr-T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8eab615508aa7841ff6d496b44da2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88640"/>
            <a:ext cx="1628824" cy="21872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966282e7ed5968bd32c480a729d62589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188640"/>
            <a:ext cx="1523051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İçerik Yer Tutucusu" descr="d7cb17e3beef167eb1a512f4a714920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88640"/>
            <a:ext cx="1770102" cy="22048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64a54aff7e10fda60fdfa4d14df716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188640"/>
            <a:ext cx="1691680" cy="20891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2afb0bedf8ce7f4c654df59cbba2458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2708920"/>
            <a:ext cx="1656184" cy="24842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0767ef7a71c30cec0c9d041d21ebaf0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31840" y="2636912"/>
            <a:ext cx="1728192" cy="26017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3 İçerik Yer Tutucusu" descr="6f6b6d70609540c88bc06507772bf7b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48064" y="2636912"/>
            <a:ext cx="1440160" cy="2497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8 Resim" descr="72294c4abf7bdfcfa50d6b666489cc7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00892" y="2643182"/>
            <a:ext cx="1643074" cy="25994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9 Metin kutusu"/>
          <p:cNvSpPr txBox="1"/>
          <p:nvPr/>
        </p:nvSpPr>
        <p:spPr>
          <a:xfrm>
            <a:off x="1475656" y="5877272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Kapı ve pencere farkları</a:t>
            </a:r>
          </a:p>
        </p:txBody>
      </p:sp>
      <p:sp>
        <p:nvSpPr>
          <p:cNvPr id="11" name="10 Metin kutusu">
            <a:hlinkClick r:id="rId10"/>
          </p:cNvPr>
          <p:cNvSpPr txBox="1"/>
          <p:nvPr/>
        </p:nvSpPr>
        <p:spPr>
          <a:xfrm>
            <a:off x="7500958" y="6143644"/>
            <a:ext cx="1276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>
                <a:hlinkClick r:id="rId11"/>
              </a:rPr>
              <a:t>www.</a:t>
            </a:r>
            <a:r>
              <a:rPr lang="tr-TR" sz="1000" dirty="0" err="1" smtClean="0">
                <a:hlinkClick r:id="rId11"/>
              </a:rPr>
              <a:t>slaytyerim</a:t>
            </a:r>
            <a:r>
              <a:rPr lang="tr-TR" sz="1000" dirty="0" smtClean="0">
                <a:hlinkClick r:id="rId11"/>
              </a:rPr>
              <a:t>.com</a:t>
            </a:r>
            <a:endParaRPr lang="tr-TR" sz="1000" dirty="0" smtClean="0"/>
          </a:p>
          <a:p>
            <a:endParaRPr lang="tr-T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 İçerik Yer Tutucusu" descr="80227619b1fd1754d87f143ed4151ef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88640"/>
            <a:ext cx="2077528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bf377883c6c897d7d6616082f64911b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188641"/>
            <a:ext cx="2123728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e5bc7c00cdbfa444d247ee37907f9a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188640"/>
            <a:ext cx="1718059" cy="25838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BARSELON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3284984"/>
            <a:ext cx="1872208" cy="26085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f9bd456b71b9c807dddce243cd26bc8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3212976"/>
            <a:ext cx="1673502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31dfe64f4c1b4b0ed1afe7a7adfe405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0152" y="3068960"/>
            <a:ext cx="1969556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Metin kutusu">
            <a:hlinkClick r:id="rId8"/>
          </p:cNvPr>
          <p:cNvSpPr txBox="1"/>
          <p:nvPr/>
        </p:nvSpPr>
        <p:spPr>
          <a:xfrm>
            <a:off x="7500958" y="6143644"/>
            <a:ext cx="12763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>
                <a:hlinkClick r:id="rId9"/>
              </a:rPr>
              <a:t>www.</a:t>
            </a:r>
            <a:r>
              <a:rPr lang="tr-TR" sz="1000" dirty="0" err="1" smtClean="0">
                <a:hlinkClick r:id="rId9"/>
              </a:rPr>
              <a:t>slaytyerim</a:t>
            </a:r>
            <a:r>
              <a:rPr lang="tr-TR" sz="1000" dirty="0" smtClean="0">
                <a:hlinkClick r:id="rId9"/>
              </a:rPr>
              <a:t>.com</a:t>
            </a:r>
            <a:endParaRPr lang="tr-TR" sz="1000" dirty="0" smtClean="0"/>
          </a:p>
          <a:p>
            <a:endParaRPr lang="tr-TR" sz="1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arklı-Kültürlere-Ait-Mimari-Yapılar-Sunusu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Farklı-Kültürlere-Ait-Mimari-Yapılar-Sunusu</Template>
  <TotalTime>15</TotalTime>
  <Words>125</Words>
  <Application>Microsoft Office PowerPoint</Application>
  <PresentationFormat>Ekran Gösterisi (4:3)</PresentationFormat>
  <Paragraphs>39</Paragraphs>
  <Slides>10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Farklı-Kültürlere-Ait-Mimari-Yapılar-Sunusu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User</dc:creator>
  <cp:lastModifiedBy>User</cp:lastModifiedBy>
  <cp:revision>2</cp:revision>
  <dcterms:created xsi:type="dcterms:W3CDTF">2023-10-31T21:44:22Z</dcterms:created>
  <dcterms:modified xsi:type="dcterms:W3CDTF">2023-10-31T21:59:25Z</dcterms:modified>
</cp:coreProperties>
</file>